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258" r:id="rId4"/>
    <p:sldId id="271" r:id="rId5"/>
    <p:sldId id="270" r:id="rId6"/>
    <p:sldId id="272" r:id="rId7"/>
    <p:sldId id="273" r:id="rId8"/>
    <p:sldId id="274" r:id="rId9"/>
    <p:sldId id="260" r:id="rId10"/>
    <p:sldId id="261" r:id="rId11"/>
    <p:sldId id="276" r:id="rId12"/>
    <p:sldId id="279" r:id="rId13"/>
    <p:sldId id="291" r:id="rId14"/>
    <p:sldId id="275" r:id="rId15"/>
    <p:sldId id="290" r:id="rId16"/>
    <p:sldId id="280" r:id="rId17"/>
    <p:sldId id="262" r:id="rId18"/>
    <p:sldId id="263" r:id="rId19"/>
    <p:sldId id="292" r:id="rId20"/>
    <p:sldId id="264" r:id="rId21"/>
    <p:sldId id="268" r:id="rId22"/>
    <p:sldId id="265" r:id="rId23"/>
    <p:sldId id="266" r:id="rId24"/>
    <p:sldId id="295" r:id="rId25"/>
    <p:sldId id="293" r:id="rId26"/>
    <p:sldId id="267" r:id="rId27"/>
    <p:sldId id="281" r:id="rId28"/>
    <p:sldId id="282" r:id="rId29"/>
    <p:sldId id="283" r:id="rId30"/>
    <p:sldId id="284" r:id="rId31"/>
    <p:sldId id="285" r:id="rId32"/>
    <p:sldId id="286" r:id="rId33"/>
    <p:sldId id="294" r:id="rId34"/>
  </p:sldIdLst>
  <p:sldSz cx="9144000" cy="6858000" type="screen4x3"/>
  <p:notesSz cx="6797675" cy="9926638"/>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139DAE-6097-4FAF-A283-8624673DDAC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UY"/>
        </a:p>
      </dgm:t>
    </dgm:pt>
    <dgm:pt modelId="{476E60B7-E04A-4917-950C-955C41165920}">
      <dgm:prSet/>
      <dgm:spPr>
        <a:solidFill>
          <a:schemeClr val="accent2"/>
        </a:solidFill>
      </dgm:spPr>
      <dgm:t>
        <a:bodyPr/>
        <a:lstStyle/>
        <a:p>
          <a:pPr rtl="0"/>
          <a:r>
            <a:rPr lang="es-UY" dirty="0" smtClean="0">
              <a:solidFill>
                <a:schemeClr val="tx1"/>
              </a:solidFill>
            </a:rPr>
            <a:t>ACUERDOS DE ALCANCE </a:t>
          </a:r>
          <a:r>
            <a:rPr lang="es-UY" dirty="0" smtClean="0">
              <a:solidFill>
                <a:schemeClr val="tx1"/>
              </a:solidFill>
              <a:effectLst>
                <a:outerShdw blurRad="38100" dist="38100" dir="2700000" algn="tl">
                  <a:srgbClr val="000000">
                    <a:alpha val="43137"/>
                  </a:srgbClr>
                </a:outerShdw>
              </a:effectLst>
            </a:rPr>
            <a:t>REGIONAL</a:t>
          </a:r>
          <a:r>
            <a:rPr lang="es-UY" dirty="0" smtClean="0">
              <a:solidFill>
                <a:schemeClr val="tx1"/>
              </a:solidFill>
            </a:rPr>
            <a:t> </a:t>
          </a:r>
          <a:r>
            <a:rPr lang="es-UY" dirty="0" smtClean="0"/>
            <a:t>: participan TODOS los países miembros</a:t>
          </a:r>
          <a:endParaRPr lang="es-UY" dirty="0"/>
        </a:p>
      </dgm:t>
    </dgm:pt>
    <dgm:pt modelId="{6DE8740C-FB88-4F48-B067-F9206586D959}" type="parTrans" cxnId="{B475EF28-0586-4E4B-B169-F8332270A7F2}">
      <dgm:prSet/>
      <dgm:spPr/>
      <dgm:t>
        <a:bodyPr/>
        <a:lstStyle/>
        <a:p>
          <a:endParaRPr lang="es-UY"/>
        </a:p>
      </dgm:t>
    </dgm:pt>
    <dgm:pt modelId="{514A9952-DAAC-4091-95FF-81A8F7FD9F4A}" type="sibTrans" cxnId="{B475EF28-0586-4E4B-B169-F8332270A7F2}">
      <dgm:prSet/>
      <dgm:spPr/>
      <dgm:t>
        <a:bodyPr/>
        <a:lstStyle/>
        <a:p>
          <a:endParaRPr lang="es-UY"/>
        </a:p>
      </dgm:t>
    </dgm:pt>
    <dgm:pt modelId="{4AF50DEB-9F52-47A8-ACD2-DC6D03E6B088}">
      <dgm:prSet custT="1"/>
      <dgm:spPr>
        <a:ln>
          <a:solidFill>
            <a:schemeClr val="accent2"/>
          </a:solidFill>
        </a:ln>
      </dgm:spPr>
      <dgm:t>
        <a:bodyPr/>
        <a:lstStyle/>
        <a:p>
          <a:pPr rtl="0"/>
          <a:r>
            <a:rPr lang="es-UY" sz="1200" b="1" dirty="0" smtClean="0"/>
            <a:t>Preferencia Arancelaria Regional</a:t>
          </a:r>
        </a:p>
        <a:p>
          <a:pPr rtl="0"/>
          <a:r>
            <a:rPr lang="es-ES_tradnl" sz="1400" dirty="0" smtClean="0"/>
            <a:t>Los países se otorgarán mutuamente una preferencia arancelaria aplicada al nivel del arancel que rija para terceros países.</a:t>
          </a:r>
          <a:endParaRPr lang="es-UY" sz="1400" dirty="0"/>
        </a:p>
      </dgm:t>
    </dgm:pt>
    <dgm:pt modelId="{DA217B2F-D86D-49E5-9536-19D5B071FD36}" type="parTrans" cxnId="{77B29237-BB4D-408A-B9AB-FE86E14173C0}">
      <dgm:prSet/>
      <dgm:spPr>
        <a:ln>
          <a:solidFill>
            <a:schemeClr val="accent2"/>
          </a:solidFill>
        </a:ln>
      </dgm:spPr>
      <dgm:t>
        <a:bodyPr/>
        <a:lstStyle/>
        <a:p>
          <a:endParaRPr lang="es-UY"/>
        </a:p>
      </dgm:t>
    </dgm:pt>
    <dgm:pt modelId="{D378D5B0-7684-4CAC-963D-55B2D38CB319}" type="sibTrans" cxnId="{77B29237-BB4D-408A-B9AB-FE86E14173C0}">
      <dgm:prSet/>
      <dgm:spPr/>
      <dgm:t>
        <a:bodyPr/>
        <a:lstStyle/>
        <a:p>
          <a:endParaRPr lang="es-UY"/>
        </a:p>
      </dgm:t>
    </dgm:pt>
    <dgm:pt modelId="{0D58AF46-F8DD-40D0-80D9-92E431E40A83}">
      <dgm:prSet/>
      <dgm:spPr>
        <a:noFill/>
        <a:ln>
          <a:solidFill>
            <a:schemeClr val="accent2"/>
          </a:solidFill>
          <a:prstDash val="solid"/>
        </a:ln>
      </dgm:spPr>
      <dgm:t>
        <a:bodyPr/>
        <a:lstStyle/>
        <a:p>
          <a:pPr rtl="0"/>
          <a:r>
            <a:rPr lang="es-ES_tradnl" b="1" dirty="0" smtClean="0"/>
            <a:t>Otros</a:t>
          </a:r>
        </a:p>
        <a:p>
          <a:pPr rtl="0"/>
          <a:r>
            <a:rPr lang="es-ES_tradnl" b="0" dirty="0" smtClean="0"/>
            <a:t>Apertura de Mercados, Cooperación Científica y Tecnológica, Bienes Culturales, Obstáculos Técnicos al Comercio</a:t>
          </a:r>
          <a:endParaRPr lang="es-UY" b="0" dirty="0"/>
        </a:p>
      </dgm:t>
    </dgm:pt>
    <dgm:pt modelId="{CB28794A-7B0B-4664-AA98-87A89842DA11}" type="parTrans" cxnId="{E6FF37BB-C541-4CA4-B499-CDACC4BE1B48}">
      <dgm:prSet/>
      <dgm:spPr>
        <a:ln>
          <a:solidFill>
            <a:schemeClr val="accent2"/>
          </a:solidFill>
        </a:ln>
      </dgm:spPr>
      <dgm:t>
        <a:bodyPr/>
        <a:lstStyle/>
        <a:p>
          <a:endParaRPr lang="es-UY"/>
        </a:p>
      </dgm:t>
    </dgm:pt>
    <dgm:pt modelId="{AC3061A4-EA67-4F9E-9A3E-75B2DD08BF80}" type="sibTrans" cxnId="{E6FF37BB-C541-4CA4-B499-CDACC4BE1B48}">
      <dgm:prSet/>
      <dgm:spPr/>
      <dgm:t>
        <a:bodyPr/>
        <a:lstStyle/>
        <a:p>
          <a:endParaRPr lang="es-UY"/>
        </a:p>
      </dgm:t>
    </dgm:pt>
    <dgm:pt modelId="{FFD28DEA-EDED-4C37-9619-A949532753C2}">
      <dgm:prSet/>
      <dgm:spPr/>
      <dgm:t>
        <a:bodyPr/>
        <a:lstStyle/>
        <a:p>
          <a:pPr rtl="0"/>
          <a:r>
            <a:rPr lang="es-UY" dirty="0" smtClean="0">
              <a:solidFill>
                <a:schemeClr val="tx1"/>
              </a:solidFill>
            </a:rPr>
            <a:t>ACUERDOS DE ALCANCE </a:t>
          </a:r>
          <a:r>
            <a:rPr lang="es-UY" dirty="0" smtClean="0">
              <a:solidFill>
                <a:schemeClr val="tx1"/>
              </a:solidFill>
              <a:effectLst>
                <a:outerShdw blurRad="38100" dist="38100" dir="2700000" algn="tl">
                  <a:srgbClr val="000000">
                    <a:alpha val="43137"/>
                  </a:srgbClr>
                </a:outerShdw>
              </a:effectLst>
            </a:rPr>
            <a:t>PARCIAL</a:t>
          </a:r>
          <a:r>
            <a:rPr lang="es-UY" dirty="0" smtClean="0"/>
            <a:t>: participan ALGUNOS países miembros</a:t>
          </a:r>
          <a:endParaRPr lang="es-UY" dirty="0"/>
        </a:p>
      </dgm:t>
    </dgm:pt>
    <dgm:pt modelId="{669FE98C-BEBC-4875-AF3B-243D7CF68FBD}" type="parTrans" cxnId="{9B035DD8-C8D3-4505-8133-728920DEB621}">
      <dgm:prSet/>
      <dgm:spPr/>
      <dgm:t>
        <a:bodyPr/>
        <a:lstStyle/>
        <a:p>
          <a:endParaRPr lang="es-UY"/>
        </a:p>
      </dgm:t>
    </dgm:pt>
    <dgm:pt modelId="{9553B3F8-1455-41F0-87C5-39E05F4C75B4}" type="sibTrans" cxnId="{9B035DD8-C8D3-4505-8133-728920DEB621}">
      <dgm:prSet/>
      <dgm:spPr/>
      <dgm:t>
        <a:bodyPr/>
        <a:lstStyle/>
        <a:p>
          <a:endParaRPr lang="es-UY"/>
        </a:p>
      </dgm:t>
    </dgm:pt>
    <dgm:pt modelId="{BD9312D6-1738-4D5F-B63D-487FB31158A4}">
      <dgm:prSet custT="1"/>
      <dgm:spPr/>
      <dgm:t>
        <a:bodyPr/>
        <a:lstStyle/>
        <a:p>
          <a:pPr rtl="0"/>
          <a:r>
            <a:rPr lang="es-UY" sz="1200" b="1" dirty="0" smtClean="0"/>
            <a:t>Acuerdos de Complementación Económica</a:t>
          </a:r>
        </a:p>
        <a:p>
          <a:pPr rtl="0"/>
          <a:r>
            <a:rPr lang="es-UY" sz="1400" b="0" dirty="0" smtClean="0"/>
            <a:t>Promover el aprovechamiento de los factores de producción y estimular la complementación económica</a:t>
          </a:r>
          <a:endParaRPr lang="es-UY" sz="1400" b="0" dirty="0"/>
        </a:p>
      </dgm:t>
    </dgm:pt>
    <dgm:pt modelId="{46CAD074-C10E-43A1-9540-4CE4A27A148E}" type="parTrans" cxnId="{0A59EAF3-3400-4E9E-9F82-3C0ECDF7AC80}">
      <dgm:prSet/>
      <dgm:spPr/>
      <dgm:t>
        <a:bodyPr/>
        <a:lstStyle/>
        <a:p>
          <a:endParaRPr lang="es-UY"/>
        </a:p>
      </dgm:t>
    </dgm:pt>
    <dgm:pt modelId="{C2133B5F-B595-46A5-BD40-8769005F6DEF}" type="sibTrans" cxnId="{0A59EAF3-3400-4E9E-9F82-3C0ECDF7AC80}">
      <dgm:prSet/>
      <dgm:spPr/>
      <dgm:t>
        <a:bodyPr/>
        <a:lstStyle/>
        <a:p>
          <a:endParaRPr lang="es-UY"/>
        </a:p>
      </dgm:t>
    </dgm:pt>
    <dgm:pt modelId="{7986A47E-25F6-4741-801A-3FFDA0B3C353}">
      <dgm:prSet/>
      <dgm:spPr/>
      <dgm:t>
        <a:bodyPr/>
        <a:lstStyle/>
        <a:p>
          <a:r>
            <a:rPr lang="es-UY" b="1" dirty="0" smtClean="0"/>
            <a:t>Otros</a:t>
          </a:r>
        </a:p>
        <a:p>
          <a:r>
            <a:rPr lang="es-UY" dirty="0" smtClean="0"/>
            <a:t> (Comerciales, Agropecuarios, promoción del comercio u otros)</a:t>
          </a:r>
          <a:endParaRPr lang="es-UY" dirty="0"/>
        </a:p>
      </dgm:t>
    </dgm:pt>
    <dgm:pt modelId="{D60779B0-265C-47AC-B572-7A4C96AC80EC}" type="parTrans" cxnId="{43ABFBDA-873E-487C-B0E4-21D6722A5140}">
      <dgm:prSet/>
      <dgm:spPr/>
      <dgm:t>
        <a:bodyPr/>
        <a:lstStyle/>
        <a:p>
          <a:endParaRPr lang="es-UY"/>
        </a:p>
      </dgm:t>
    </dgm:pt>
    <dgm:pt modelId="{553FB6BD-F004-4E71-9F6B-12AB87544201}" type="sibTrans" cxnId="{43ABFBDA-873E-487C-B0E4-21D6722A5140}">
      <dgm:prSet/>
      <dgm:spPr/>
      <dgm:t>
        <a:bodyPr/>
        <a:lstStyle/>
        <a:p>
          <a:endParaRPr lang="es-UY"/>
        </a:p>
      </dgm:t>
    </dgm:pt>
    <dgm:pt modelId="{140E575F-62BD-4315-A748-CA0695411605}" type="pres">
      <dgm:prSet presAssocID="{BA139DAE-6097-4FAF-A283-8624673DDAC4}" presName="diagram" presStyleCnt="0">
        <dgm:presLayoutVars>
          <dgm:chPref val="1"/>
          <dgm:dir/>
          <dgm:animOne val="branch"/>
          <dgm:animLvl val="lvl"/>
          <dgm:resizeHandles/>
        </dgm:presLayoutVars>
      </dgm:prSet>
      <dgm:spPr/>
      <dgm:t>
        <a:bodyPr/>
        <a:lstStyle/>
        <a:p>
          <a:endParaRPr lang="es-UY"/>
        </a:p>
      </dgm:t>
    </dgm:pt>
    <dgm:pt modelId="{29F5CC06-66FA-46EA-A33B-1A36CBE1E8F4}" type="pres">
      <dgm:prSet presAssocID="{476E60B7-E04A-4917-950C-955C41165920}" presName="root" presStyleCnt="0"/>
      <dgm:spPr/>
    </dgm:pt>
    <dgm:pt modelId="{E49D827A-6BDC-439F-9BDA-BF154AE0E7A5}" type="pres">
      <dgm:prSet presAssocID="{476E60B7-E04A-4917-950C-955C41165920}" presName="rootComposite" presStyleCnt="0"/>
      <dgm:spPr/>
    </dgm:pt>
    <dgm:pt modelId="{84F66D78-4CB9-4A94-88D1-A7ABC7CB9440}" type="pres">
      <dgm:prSet presAssocID="{476E60B7-E04A-4917-950C-955C41165920}" presName="rootText" presStyleLbl="node1" presStyleIdx="0" presStyleCnt="2" custScaleX="133715" custLinFactNeighborX="167" custLinFactNeighborY="15978"/>
      <dgm:spPr/>
      <dgm:t>
        <a:bodyPr/>
        <a:lstStyle/>
        <a:p>
          <a:endParaRPr lang="es-UY"/>
        </a:p>
      </dgm:t>
    </dgm:pt>
    <dgm:pt modelId="{75AC0016-B6CE-449C-965C-F5DB32C5D08A}" type="pres">
      <dgm:prSet presAssocID="{476E60B7-E04A-4917-950C-955C41165920}" presName="rootConnector" presStyleLbl="node1" presStyleIdx="0" presStyleCnt="2"/>
      <dgm:spPr/>
      <dgm:t>
        <a:bodyPr/>
        <a:lstStyle/>
        <a:p>
          <a:endParaRPr lang="es-UY"/>
        </a:p>
      </dgm:t>
    </dgm:pt>
    <dgm:pt modelId="{C18A3224-EB7E-4EAB-9152-8F572DB69ACA}" type="pres">
      <dgm:prSet presAssocID="{476E60B7-E04A-4917-950C-955C41165920}" presName="childShape" presStyleCnt="0"/>
      <dgm:spPr/>
    </dgm:pt>
    <dgm:pt modelId="{56A19BCF-B341-47EA-9A7D-963B810BB45E}" type="pres">
      <dgm:prSet presAssocID="{DA217B2F-D86D-49E5-9536-19D5B071FD36}" presName="Name13" presStyleLbl="parChTrans1D2" presStyleIdx="0" presStyleCnt="4"/>
      <dgm:spPr/>
      <dgm:t>
        <a:bodyPr/>
        <a:lstStyle/>
        <a:p>
          <a:endParaRPr lang="es-UY"/>
        </a:p>
      </dgm:t>
    </dgm:pt>
    <dgm:pt modelId="{C93915FC-5D7B-4430-8A33-0AD2C4080EFC}" type="pres">
      <dgm:prSet presAssocID="{4AF50DEB-9F52-47A8-ACD2-DC6D03E6B088}" presName="childText" presStyleLbl="bgAcc1" presStyleIdx="0" presStyleCnt="4" custScaleX="149376" custScaleY="129686">
        <dgm:presLayoutVars>
          <dgm:bulletEnabled val="1"/>
        </dgm:presLayoutVars>
      </dgm:prSet>
      <dgm:spPr/>
      <dgm:t>
        <a:bodyPr/>
        <a:lstStyle/>
        <a:p>
          <a:endParaRPr lang="es-UY"/>
        </a:p>
      </dgm:t>
    </dgm:pt>
    <dgm:pt modelId="{F59A1629-0841-462A-A45C-96558AB6C472}" type="pres">
      <dgm:prSet presAssocID="{CB28794A-7B0B-4664-AA98-87A89842DA11}" presName="Name13" presStyleLbl="parChTrans1D2" presStyleIdx="1" presStyleCnt="4"/>
      <dgm:spPr/>
      <dgm:t>
        <a:bodyPr/>
        <a:lstStyle/>
        <a:p>
          <a:endParaRPr lang="es-UY"/>
        </a:p>
      </dgm:t>
    </dgm:pt>
    <dgm:pt modelId="{88D696CC-0118-48C1-B2FD-FD53CC5A81D1}" type="pres">
      <dgm:prSet presAssocID="{0D58AF46-F8DD-40D0-80D9-92E431E40A83}" presName="childText" presStyleLbl="bgAcc1" presStyleIdx="1" presStyleCnt="4" custScaleX="138729">
        <dgm:presLayoutVars>
          <dgm:bulletEnabled val="1"/>
        </dgm:presLayoutVars>
      </dgm:prSet>
      <dgm:spPr/>
      <dgm:t>
        <a:bodyPr/>
        <a:lstStyle/>
        <a:p>
          <a:endParaRPr lang="es-UY"/>
        </a:p>
      </dgm:t>
    </dgm:pt>
    <dgm:pt modelId="{40E8A126-3FB7-4BBD-A896-D9C01D191733}" type="pres">
      <dgm:prSet presAssocID="{FFD28DEA-EDED-4C37-9619-A949532753C2}" presName="root" presStyleCnt="0"/>
      <dgm:spPr/>
    </dgm:pt>
    <dgm:pt modelId="{95898EA8-69A2-4306-BBD2-A0B2C95E2D2A}" type="pres">
      <dgm:prSet presAssocID="{FFD28DEA-EDED-4C37-9619-A949532753C2}" presName="rootComposite" presStyleCnt="0"/>
      <dgm:spPr/>
    </dgm:pt>
    <dgm:pt modelId="{1E26D047-C258-4AFE-8C1F-5FFD23F61EF6}" type="pres">
      <dgm:prSet presAssocID="{FFD28DEA-EDED-4C37-9619-A949532753C2}" presName="rootText" presStyleLbl="node1" presStyleIdx="1" presStyleCnt="2" custScaleX="133715" custLinFactNeighborX="167" custLinFactNeighborY="15978"/>
      <dgm:spPr/>
      <dgm:t>
        <a:bodyPr/>
        <a:lstStyle/>
        <a:p>
          <a:endParaRPr lang="es-UY"/>
        </a:p>
      </dgm:t>
    </dgm:pt>
    <dgm:pt modelId="{B3396A5D-5DE3-43F3-9692-189EDBE26CF2}" type="pres">
      <dgm:prSet presAssocID="{FFD28DEA-EDED-4C37-9619-A949532753C2}" presName="rootConnector" presStyleLbl="node1" presStyleIdx="1" presStyleCnt="2"/>
      <dgm:spPr/>
      <dgm:t>
        <a:bodyPr/>
        <a:lstStyle/>
        <a:p>
          <a:endParaRPr lang="es-UY"/>
        </a:p>
      </dgm:t>
    </dgm:pt>
    <dgm:pt modelId="{AC540E21-298B-479A-8858-5B24DAFE039F}" type="pres">
      <dgm:prSet presAssocID="{FFD28DEA-EDED-4C37-9619-A949532753C2}" presName="childShape" presStyleCnt="0"/>
      <dgm:spPr/>
    </dgm:pt>
    <dgm:pt modelId="{0CD9163C-036A-40CB-A3DA-11A2BF0999AF}" type="pres">
      <dgm:prSet presAssocID="{46CAD074-C10E-43A1-9540-4CE4A27A148E}" presName="Name13" presStyleLbl="parChTrans1D2" presStyleIdx="2" presStyleCnt="4"/>
      <dgm:spPr/>
      <dgm:t>
        <a:bodyPr/>
        <a:lstStyle/>
        <a:p>
          <a:endParaRPr lang="es-UY"/>
        </a:p>
      </dgm:t>
    </dgm:pt>
    <dgm:pt modelId="{0D785BB9-61F2-4A60-9786-2D1CA2A781AE}" type="pres">
      <dgm:prSet presAssocID="{BD9312D6-1738-4D5F-B63D-487FB31158A4}" presName="childText" presStyleLbl="bgAcc1" presStyleIdx="2" presStyleCnt="4" custScaleX="150763" custScaleY="139147">
        <dgm:presLayoutVars>
          <dgm:bulletEnabled val="1"/>
        </dgm:presLayoutVars>
      </dgm:prSet>
      <dgm:spPr/>
      <dgm:t>
        <a:bodyPr/>
        <a:lstStyle/>
        <a:p>
          <a:endParaRPr lang="es-UY"/>
        </a:p>
      </dgm:t>
    </dgm:pt>
    <dgm:pt modelId="{A82B492D-6945-4C5A-A364-2D68C80011FB}" type="pres">
      <dgm:prSet presAssocID="{D60779B0-265C-47AC-B572-7A4C96AC80EC}" presName="Name13" presStyleLbl="parChTrans1D2" presStyleIdx="3" presStyleCnt="4"/>
      <dgm:spPr/>
      <dgm:t>
        <a:bodyPr/>
        <a:lstStyle/>
        <a:p>
          <a:endParaRPr lang="es-UY"/>
        </a:p>
      </dgm:t>
    </dgm:pt>
    <dgm:pt modelId="{AC27141E-A4F0-4194-9375-60651CF0E60F}" type="pres">
      <dgm:prSet presAssocID="{7986A47E-25F6-4741-801A-3FFDA0B3C353}" presName="childText" presStyleLbl="bgAcc1" presStyleIdx="3" presStyleCnt="4" custScaleX="138729">
        <dgm:presLayoutVars>
          <dgm:bulletEnabled val="1"/>
        </dgm:presLayoutVars>
      </dgm:prSet>
      <dgm:spPr/>
      <dgm:t>
        <a:bodyPr/>
        <a:lstStyle/>
        <a:p>
          <a:endParaRPr lang="es-UY"/>
        </a:p>
      </dgm:t>
    </dgm:pt>
  </dgm:ptLst>
  <dgm:cxnLst>
    <dgm:cxn modelId="{3EBCF365-2ADE-4C84-BD4F-9423B7BC1CE9}" type="presOf" srcId="{7986A47E-25F6-4741-801A-3FFDA0B3C353}" destId="{AC27141E-A4F0-4194-9375-60651CF0E60F}" srcOrd="0" destOrd="0" presId="urn:microsoft.com/office/officeart/2005/8/layout/hierarchy3"/>
    <dgm:cxn modelId="{9B035DD8-C8D3-4505-8133-728920DEB621}" srcId="{BA139DAE-6097-4FAF-A283-8624673DDAC4}" destId="{FFD28DEA-EDED-4C37-9619-A949532753C2}" srcOrd="1" destOrd="0" parTransId="{669FE98C-BEBC-4875-AF3B-243D7CF68FBD}" sibTransId="{9553B3F8-1455-41F0-87C5-39E05F4C75B4}"/>
    <dgm:cxn modelId="{0A59EAF3-3400-4E9E-9F82-3C0ECDF7AC80}" srcId="{FFD28DEA-EDED-4C37-9619-A949532753C2}" destId="{BD9312D6-1738-4D5F-B63D-487FB31158A4}" srcOrd="0" destOrd="0" parTransId="{46CAD074-C10E-43A1-9540-4CE4A27A148E}" sibTransId="{C2133B5F-B595-46A5-BD40-8769005F6DEF}"/>
    <dgm:cxn modelId="{B475EF28-0586-4E4B-B169-F8332270A7F2}" srcId="{BA139DAE-6097-4FAF-A283-8624673DDAC4}" destId="{476E60B7-E04A-4917-950C-955C41165920}" srcOrd="0" destOrd="0" parTransId="{6DE8740C-FB88-4F48-B067-F9206586D959}" sibTransId="{514A9952-DAAC-4091-95FF-81A8F7FD9F4A}"/>
    <dgm:cxn modelId="{D966BE54-F0AA-4DAE-8B70-7ACA0C803DD9}" type="presOf" srcId="{D60779B0-265C-47AC-B572-7A4C96AC80EC}" destId="{A82B492D-6945-4C5A-A364-2D68C80011FB}" srcOrd="0" destOrd="0" presId="urn:microsoft.com/office/officeart/2005/8/layout/hierarchy3"/>
    <dgm:cxn modelId="{D5BB0F8E-9549-424C-9B0A-536E10D2F4F1}" type="presOf" srcId="{46CAD074-C10E-43A1-9540-4CE4A27A148E}" destId="{0CD9163C-036A-40CB-A3DA-11A2BF0999AF}" srcOrd="0" destOrd="0" presId="urn:microsoft.com/office/officeart/2005/8/layout/hierarchy3"/>
    <dgm:cxn modelId="{C3C79E6B-F5CE-45F7-BB53-06386237CC80}" type="presOf" srcId="{BA139DAE-6097-4FAF-A283-8624673DDAC4}" destId="{140E575F-62BD-4315-A748-CA0695411605}" srcOrd="0" destOrd="0" presId="urn:microsoft.com/office/officeart/2005/8/layout/hierarchy3"/>
    <dgm:cxn modelId="{A17BEA7B-75CF-40E4-964C-1872FF21A28B}" type="presOf" srcId="{476E60B7-E04A-4917-950C-955C41165920}" destId="{75AC0016-B6CE-449C-965C-F5DB32C5D08A}" srcOrd="1" destOrd="0" presId="urn:microsoft.com/office/officeart/2005/8/layout/hierarchy3"/>
    <dgm:cxn modelId="{05FDCF44-C68D-42D3-9025-F2E13C7F4040}" type="presOf" srcId="{DA217B2F-D86D-49E5-9536-19D5B071FD36}" destId="{56A19BCF-B341-47EA-9A7D-963B810BB45E}" srcOrd="0" destOrd="0" presId="urn:microsoft.com/office/officeart/2005/8/layout/hierarchy3"/>
    <dgm:cxn modelId="{A7DDA8FD-E5A3-4E22-9E65-BD1668097F6F}" type="presOf" srcId="{0D58AF46-F8DD-40D0-80D9-92E431E40A83}" destId="{88D696CC-0118-48C1-B2FD-FD53CC5A81D1}" srcOrd="0" destOrd="0" presId="urn:microsoft.com/office/officeart/2005/8/layout/hierarchy3"/>
    <dgm:cxn modelId="{0BA2E287-8D5F-40AD-AFEE-C658532918A1}" type="presOf" srcId="{BD9312D6-1738-4D5F-B63D-487FB31158A4}" destId="{0D785BB9-61F2-4A60-9786-2D1CA2A781AE}" srcOrd="0" destOrd="0" presId="urn:microsoft.com/office/officeart/2005/8/layout/hierarchy3"/>
    <dgm:cxn modelId="{E6FF37BB-C541-4CA4-B499-CDACC4BE1B48}" srcId="{476E60B7-E04A-4917-950C-955C41165920}" destId="{0D58AF46-F8DD-40D0-80D9-92E431E40A83}" srcOrd="1" destOrd="0" parTransId="{CB28794A-7B0B-4664-AA98-87A89842DA11}" sibTransId="{AC3061A4-EA67-4F9E-9A3E-75B2DD08BF80}"/>
    <dgm:cxn modelId="{052A80CA-6C1E-44F7-AAA8-131780E01857}" type="presOf" srcId="{476E60B7-E04A-4917-950C-955C41165920}" destId="{84F66D78-4CB9-4A94-88D1-A7ABC7CB9440}" srcOrd="0" destOrd="0" presId="urn:microsoft.com/office/officeart/2005/8/layout/hierarchy3"/>
    <dgm:cxn modelId="{C4054121-1315-47BB-80B7-C2D2A174B96C}" type="presOf" srcId="{FFD28DEA-EDED-4C37-9619-A949532753C2}" destId="{B3396A5D-5DE3-43F3-9692-189EDBE26CF2}" srcOrd="1" destOrd="0" presId="urn:microsoft.com/office/officeart/2005/8/layout/hierarchy3"/>
    <dgm:cxn modelId="{92D4ED8B-1440-456B-B0D3-40F63100301D}" type="presOf" srcId="{FFD28DEA-EDED-4C37-9619-A949532753C2}" destId="{1E26D047-C258-4AFE-8C1F-5FFD23F61EF6}" srcOrd="0" destOrd="0" presId="urn:microsoft.com/office/officeart/2005/8/layout/hierarchy3"/>
    <dgm:cxn modelId="{2B0B82A5-070C-4A4F-BD54-388F58291BF7}" type="presOf" srcId="{4AF50DEB-9F52-47A8-ACD2-DC6D03E6B088}" destId="{C93915FC-5D7B-4430-8A33-0AD2C4080EFC}" srcOrd="0" destOrd="0" presId="urn:microsoft.com/office/officeart/2005/8/layout/hierarchy3"/>
    <dgm:cxn modelId="{43ABFBDA-873E-487C-B0E4-21D6722A5140}" srcId="{FFD28DEA-EDED-4C37-9619-A949532753C2}" destId="{7986A47E-25F6-4741-801A-3FFDA0B3C353}" srcOrd="1" destOrd="0" parTransId="{D60779B0-265C-47AC-B572-7A4C96AC80EC}" sibTransId="{553FB6BD-F004-4E71-9F6B-12AB87544201}"/>
    <dgm:cxn modelId="{A050E2CA-C400-4809-AF41-E3A1FD38CFF5}" type="presOf" srcId="{CB28794A-7B0B-4664-AA98-87A89842DA11}" destId="{F59A1629-0841-462A-A45C-96558AB6C472}" srcOrd="0" destOrd="0" presId="urn:microsoft.com/office/officeart/2005/8/layout/hierarchy3"/>
    <dgm:cxn modelId="{77B29237-BB4D-408A-B9AB-FE86E14173C0}" srcId="{476E60B7-E04A-4917-950C-955C41165920}" destId="{4AF50DEB-9F52-47A8-ACD2-DC6D03E6B088}" srcOrd="0" destOrd="0" parTransId="{DA217B2F-D86D-49E5-9536-19D5B071FD36}" sibTransId="{D378D5B0-7684-4CAC-963D-55B2D38CB319}"/>
    <dgm:cxn modelId="{C31EC703-A753-494D-A434-7CEF01123F7B}" type="presParOf" srcId="{140E575F-62BD-4315-A748-CA0695411605}" destId="{29F5CC06-66FA-46EA-A33B-1A36CBE1E8F4}" srcOrd="0" destOrd="0" presId="urn:microsoft.com/office/officeart/2005/8/layout/hierarchy3"/>
    <dgm:cxn modelId="{9FEF6879-4803-417E-B795-72A2A96EC099}" type="presParOf" srcId="{29F5CC06-66FA-46EA-A33B-1A36CBE1E8F4}" destId="{E49D827A-6BDC-439F-9BDA-BF154AE0E7A5}" srcOrd="0" destOrd="0" presId="urn:microsoft.com/office/officeart/2005/8/layout/hierarchy3"/>
    <dgm:cxn modelId="{0E2B4A8E-DA84-4A81-81E7-D2BAE2497B03}" type="presParOf" srcId="{E49D827A-6BDC-439F-9BDA-BF154AE0E7A5}" destId="{84F66D78-4CB9-4A94-88D1-A7ABC7CB9440}" srcOrd="0" destOrd="0" presId="urn:microsoft.com/office/officeart/2005/8/layout/hierarchy3"/>
    <dgm:cxn modelId="{B4DB232A-83F7-4E43-8A8F-D6D9B298C5DF}" type="presParOf" srcId="{E49D827A-6BDC-439F-9BDA-BF154AE0E7A5}" destId="{75AC0016-B6CE-449C-965C-F5DB32C5D08A}" srcOrd="1" destOrd="0" presId="urn:microsoft.com/office/officeart/2005/8/layout/hierarchy3"/>
    <dgm:cxn modelId="{1442BB8D-A8CF-4A69-AADE-B057B2E0D33C}" type="presParOf" srcId="{29F5CC06-66FA-46EA-A33B-1A36CBE1E8F4}" destId="{C18A3224-EB7E-4EAB-9152-8F572DB69ACA}" srcOrd="1" destOrd="0" presId="urn:microsoft.com/office/officeart/2005/8/layout/hierarchy3"/>
    <dgm:cxn modelId="{64A67717-C386-443F-869A-772D89FF77E1}" type="presParOf" srcId="{C18A3224-EB7E-4EAB-9152-8F572DB69ACA}" destId="{56A19BCF-B341-47EA-9A7D-963B810BB45E}" srcOrd="0" destOrd="0" presId="urn:microsoft.com/office/officeart/2005/8/layout/hierarchy3"/>
    <dgm:cxn modelId="{DEE61A7D-FCAA-470E-8EB9-B9575A2B8AE2}" type="presParOf" srcId="{C18A3224-EB7E-4EAB-9152-8F572DB69ACA}" destId="{C93915FC-5D7B-4430-8A33-0AD2C4080EFC}" srcOrd="1" destOrd="0" presId="urn:microsoft.com/office/officeart/2005/8/layout/hierarchy3"/>
    <dgm:cxn modelId="{D5750065-1843-452F-AC69-CD83212FD15C}" type="presParOf" srcId="{C18A3224-EB7E-4EAB-9152-8F572DB69ACA}" destId="{F59A1629-0841-462A-A45C-96558AB6C472}" srcOrd="2" destOrd="0" presId="urn:microsoft.com/office/officeart/2005/8/layout/hierarchy3"/>
    <dgm:cxn modelId="{630D7D66-5950-46C5-A070-782D6E793548}" type="presParOf" srcId="{C18A3224-EB7E-4EAB-9152-8F572DB69ACA}" destId="{88D696CC-0118-48C1-B2FD-FD53CC5A81D1}" srcOrd="3" destOrd="0" presId="urn:microsoft.com/office/officeart/2005/8/layout/hierarchy3"/>
    <dgm:cxn modelId="{410D0931-7EEB-4B86-9096-D9F9BE75A932}" type="presParOf" srcId="{140E575F-62BD-4315-A748-CA0695411605}" destId="{40E8A126-3FB7-4BBD-A896-D9C01D191733}" srcOrd="1" destOrd="0" presId="urn:microsoft.com/office/officeart/2005/8/layout/hierarchy3"/>
    <dgm:cxn modelId="{542289D7-CABA-40E6-BC5F-F336148E9B6D}" type="presParOf" srcId="{40E8A126-3FB7-4BBD-A896-D9C01D191733}" destId="{95898EA8-69A2-4306-BBD2-A0B2C95E2D2A}" srcOrd="0" destOrd="0" presId="urn:microsoft.com/office/officeart/2005/8/layout/hierarchy3"/>
    <dgm:cxn modelId="{344E6168-E911-4CFE-B0A8-970451684334}" type="presParOf" srcId="{95898EA8-69A2-4306-BBD2-A0B2C95E2D2A}" destId="{1E26D047-C258-4AFE-8C1F-5FFD23F61EF6}" srcOrd="0" destOrd="0" presId="urn:microsoft.com/office/officeart/2005/8/layout/hierarchy3"/>
    <dgm:cxn modelId="{797C43A4-C0F2-40E5-985A-752BEA68A3F1}" type="presParOf" srcId="{95898EA8-69A2-4306-BBD2-A0B2C95E2D2A}" destId="{B3396A5D-5DE3-43F3-9692-189EDBE26CF2}" srcOrd="1" destOrd="0" presId="urn:microsoft.com/office/officeart/2005/8/layout/hierarchy3"/>
    <dgm:cxn modelId="{7343B32B-59D0-4C2B-A277-AE507120D44D}" type="presParOf" srcId="{40E8A126-3FB7-4BBD-A896-D9C01D191733}" destId="{AC540E21-298B-479A-8858-5B24DAFE039F}" srcOrd="1" destOrd="0" presId="urn:microsoft.com/office/officeart/2005/8/layout/hierarchy3"/>
    <dgm:cxn modelId="{9574489D-3DC7-4CC4-B469-C8ECE4072598}" type="presParOf" srcId="{AC540E21-298B-479A-8858-5B24DAFE039F}" destId="{0CD9163C-036A-40CB-A3DA-11A2BF0999AF}" srcOrd="0" destOrd="0" presId="urn:microsoft.com/office/officeart/2005/8/layout/hierarchy3"/>
    <dgm:cxn modelId="{D2F92C93-F889-4FB4-871D-8129CEA1BCBB}" type="presParOf" srcId="{AC540E21-298B-479A-8858-5B24DAFE039F}" destId="{0D785BB9-61F2-4A60-9786-2D1CA2A781AE}" srcOrd="1" destOrd="0" presId="urn:microsoft.com/office/officeart/2005/8/layout/hierarchy3"/>
    <dgm:cxn modelId="{B7418FA6-BAEF-4D0B-BF7C-CF4DF1DB59B0}" type="presParOf" srcId="{AC540E21-298B-479A-8858-5B24DAFE039F}" destId="{A82B492D-6945-4C5A-A364-2D68C80011FB}" srcOrd="2" destOrd="0" presId="urn:microsoft.com/office/officeart/2005/8/layout/hierarchy3"/>
    <dgm:cxn modelId="{54993799-DD46-41CD-A990-28BE273A9227}" type="presParOf" srcId="{AC540E21-298B-479A-8858-5B24DAFE039F}" destId="{AC27141E-A4F0-4194-9375-60651CF0E60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01DF9A-7F9F-4252-946D-CA76FA105761}"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s-UY"/>
        </a:p>
      </dgm:t>
    </dgm:pt>
    <dgm:pt modelId="{182FAE4A-2EF8-4109-92DF-29B53BD13CC0}">
      <dgm:prSet phldrT="[Texto]" custT="1"/>
      <dgm:spPr>
        <a:ln>
          <a:solidFill>
            <a:schemeClr val="accent2">
              <a:lumMod val="50000"/>
            </a:schemeClr>
          </a:solidFill>
        </a:ln>
      </dgm:spPr>
      <dgm:t>
        <a:bodyPr/>
        <a:lstStyle/>
        <a:p>
          <a:r>
            <a:rPr lang="es-UY" sz="2000" b="1" dirty="0" smtClean="0"/>
            <a:t>Selectivos</a:t>
          </a:r>
          <a:endParaRPr lang="es-UY" sz="2000" b="1" dirty="0"/>
        </a:p>
      </dgm:t>
    </dgm:pt>
    <dgm:pt modelId="{EF5F0E25-3123-488B-96ED-12592C6A3BE6}" type="parTrans" cxnId="{03F44117-2442-499A-AC6E-3B77BC0DA3F1}">
      <dgm:prSet/>
      <dgm:spPr/>
      <dgm:t>
        <a:bodyPr/>
        <a:lstStyle/>
        <a:p>
          <a:endParaRPr lang="es-UY"/>
        </a:p>
      </dgm:t>
    </dgm:pt>
    <dgm:pt modelId="{90870705-6F5E-4A76-B4B4-E5CC10B87B56}" type="sibTrans" cxnId="{03F44117-2442-499A-AC6E-3B77BC0DA3F1}">
      <dgm:prSet/>
      <dgm:spPr/>
      <dgm:t>
        <a:bodyPr/>
        <a:lstStyle/>
        <a:p>
          <a:endParaRPr lang="es-UY"/>
        </a:p>
      </dgm:t>
    </dgm:pt>
    <dgm:pt modelId="{B4CDA1C6-6587-4847-A942-124494119210}">
      <dgm:prSet phldrT="[Texto]" custT="1"/>
      <dgm:spPr>
        <a:solidFill>
          <a:schemeClr val="accent2">
            <a:lumMod val="40000"/>
            <a:lumOff val="60000"/>
            <a:alpha val="90000"/>
          </a:schemeClr>
        </a:solidFill>
        <a:ln>
          <a:solidFill>
            <a:schemeClr val="accent2">
              <a:lumMod val="75000"/>
              <a:alpha val="90000"/>
            </a:schemeClr>
          </a:solidFill>
        </a:ln>
      </dgm:spPr>
      <dgm:t>
        <a:bodyPr/>
        <a:lstStyle/>
        <a:p>
          <a:r>
            <a:rPr lang="es-UY" sz="2000" dirty="0" smtClean="0"/>
            <a:t>Cobertura limitada de productos </a:t>
          </a:r>
          <a:endParaRPr lang="es-UY" sz="2000" dirty="0"/>
        </a:p>
      </dgm:t>
    </dgm:pt>
    <dgm:pt modelId="{E3F2E937-B3B3-4C20-B55C-29ACF3094EBD}" type="parTrans" cxnId="{AD940052-C28E-4ED5-BD8F-B72CA090F618}">
      <dgm:prSet/>
      <dgm:spPr/>
      <dgm:t>
        <a:bodyPr/>
        <a:lstStyle/>
        <a:p>
          <a:endParaRPr lang="es-UY"/>
        </a:p>
      </dgm:t>
    </dgm:pt>
    <dgm:pt modelId="{87B3DE24-36C2-4806-BADC-25B3A5076FEC}" type="sibTrans" cxnId="{AD940052-C28E-4ED5-BD8F-B72CA090F618}">
      <dgm:prSet/>
      <dgm:spPr/>
      <dgm:t>
        <a:bodyPr/>
        <a:lstStyle/>
        <a:p>
          <a:endParaRPr lang="es-UY"/>
        </a:p>
      </dgm:t>
    </dgm:pt>
    <dgm:pt modelId="{838833F3-1355-4B2C-96C4-3A761BF3C9BE}">
      <dgm:prSet phldrT="[Texto]" custT="1"/>
      <dgm:spPr>
        <a:solidFill>
          <a:schemeClr val="tx2">
            <a:lumMod val="60000"/>
            <a:lumOff val="40000"/>
          </a:schemeClr>
        </a:solidFill>
        <a:ln>
          <a:solidFill>
            <a:schemeClr val="accent3">
              <a:lumMod val="50000"/>
            </a:schemeClr>
          </a:solidFill>
        </a:ln>
      </dgm:spPr>
      <dgm:t>
        <a:bodyPr/>
        <a:lstStyle/>
        <a:p>
          <a:r>
            <a:rPr lang="es-UY" sz="2000" b="1" dirty="0" smtClean="0"/>
            <a:t>Tratados de Libre Comercio (TLC)</a:t>
          </a:r>
          <a:endParaRPr lang="es-UY" sz="2000" b="1" dirty="0"/>
        </a:p>
      </dgm:t>
    </dgm:pt>
    <dgm:pt modelId="{E66AD1FC-C2F3-4234-B0C4-A648C80E4A1F}" type="parTrans" cxnId="{5FD1B478-8DC1-4875-90D0-E72D6969EC79}">
      <dgm:prSet/>
      <dgm:spPr/>
      <dgm:t>
        <a:bodyPr/>
        <a:lstStyle/>
        <a:p>
          <a:endParaRPr lang="es-UY"/>
        </a:p>
      </dgm:t>
    </dgm:pt>
    <dgm:pt modelId="{2BA85C15-647E-4DAD-AC2C-945DF4E00762}" type="sibTrans" cxnId="{5FD1B478-8DC1-4875-90D0-E72D6969EC79}">
      <dgm:prSet/>
      <dgm:spPr/>
      <dgm:t>
        <a:bodyPr/>
        <a:lstStyle/>
        <a:p>
          <a:endParaRPr lang="es-UY"/>
        </a:p>
      </dgm:t>
    </dgm:pt>
    <dgm:pt modelId="{EDE9BB3D-31A5-4F24-9EC8-1F2952D467C5}">
      <dgm:prSet phldrT="[Texto]" custT="1"/>
      <dgm:spPr>
        <a:solidFill>
          <a:schemeClr val="accent1">
            <a:lumMod val="60000"/>
            <a:lumOff val="40000"/>
            <a:alpha val="90000"/>
          </a:schemeClr>
        </a:solidFill>
        <a:ln>
          <a:solidFill>
            <a:schemeClr val="accent3">
              <a:lumMod val="75000"/>
              <a:alpha val="90000"/>
            </a:schemeClr>
          </a:solidFill>
        </a:ln>
      </dgm:spPr>
      <dgm:t>
        <a:bodyPr/>
        <a:lstStyle/>
        <a:p>
          <a:r>
            <a:rPr lang="es-UY" sz="2000" dirty="0" smtClean="0"/>
            <a:t>Universo de bienes</a:t>
          </a:r>
          <a:endParaRPr lang="es-UY" sz="2000" dirty="0"/>
        </a:p>
      </dgm:t>
    </dgm:pt>
    <dgm:pt modelId="{CBAF2155-69A0-42CF-8C70-788D6EBF6D00}" type="parTrans" cxnId="{F26B4B48-A46A-489A-8E1C-848BBDCEDE55}">
      <dgm:prSet/>
      <dgm:spPr/>
      <dgm:t>
        <a:bodyPr/>
        <a:lstStyle/>
        <a:p>
          <a:endParaRPr lang="es-UY"/>
        </a:p>
      </dgm:t>
    </dgm:pt>
    <dgm:pt modelId="{3D861961-31CE-45DF-9372-69047A7F20DC}" type="sibTrans" cxnId="{F26B4B48-A46A-489A-8E1C-848BBDCEDE55}">
      <dgm:prSet/>
      <dgm:spPr/>
      <dgm:t>
        <a:bodyPr/>
        <a:lstStyle/>
        <a:p>
          <a:endParaRPr lang="es-UY"/>
        </a:p>
      </dgm:t>
    </dgm:pt>
    <dgm:pt modelId="{4CAD08C5-F594-47A6-A5BB-E887A7530F60}">
      <dgm:prSet phldrT="[Texto]" custT="1"/>
      <dgm:spPr>
        <a:solidFill>
          <a:schemeClr val="accent2">
            <a:lumMod val="40000"/>
            <a:lumOff val="60000"/>
            <a:alpha val="90000"/>
          </a:schemeClr>
        </a:solidFill>
        <a:ln>
          <a:solidFill>
            <a:schemeClr val="accent2">
              <a:lumMod val="75000"/>
              <a:alpha val="90000"/>
            </a:schemeClr>
          </a:solidFill>
        </a:ln>
      </dgm:spPr>
      <dgm:t>
        <a:bodyPr/>
        <a:lstStyle/>
        <a:p>
          <a:r>
            <a:rPr lang="es-UY" sz="2000" dirty="0" smtClean="0"/>
            <a:t>Preferencias fijas</a:t>
          </a:r>
          <a:endParaRPr lang="es-UY" sz="2000" dirty="0"/>
        </a:p>
      </dgm:t>
    </dgm:pt>
    <dgm:pt modelId="{80BB13B9-303E-494B-B7E6-D555B00C06B8}" type="parTrans" cxnId="{B4830AFF-1A22-4439-92DE-8AB472B9D5D0}">
      <dgm:prSet/>
      <dgm:spPr/>
      <dgm:t>
        <a:bodyPr/>
        <a:lstStyle/>
        <a:p>
          <a:endParaRPr lang="es-UY"/>
        </a:p>
      </dgm:t>
    </dgm:pt>
    <dgm:pt modelId="{7141D6DA-3DE9-430C-AE89-EB8B766B7B75}" type="sibTrans" cxnId="{B4830AFF-1A22-4439-92DE-8AB472B9D5D0}">
      <dgm:prSet/>
      <dgm:spPr/>
      <dgm:t>
        <a:bodyPr/>
        <a:lstStyle/>
        <a:p>
          <a:endParaRPr lang="es-UY"/>
        </a:p>
      </dgm:t>
    </dgm:pt>
    <dgm:pt modelId="{56F0FF10-0D4D-4BE6-86AE-5E4F647F231B}">
      <dgm:prSet phldrT="[Texto]" custT="1"/>
      <dgm:spPr>
        <a:solidFill>
          <a:schemeClr val="accent1">
            <a:lumMod val="40000"/>
            <a:lumOff val="60000"/>
            <a:alpha val="90000"/>
          </a:schemeClr>
        </a:solidFill>
        <a:ln>
          <a:solidFill>
            <a:schemeClr val="accent3">
              <a:lumMod val="75000"/>
              <a:alpha val="90000"/>
            </a:schemeClr>
          </a:solidFill>
        </a:ln>
      </dgm:spPr>
      <dgm:t>
        <a:bodyPr/>
        <a:lstStyle/>
        <a:p>
          <a:r>
            <a:rPr lang="es-UY" sz="2000" dirty="0" smtClean="0"/>
            <a:t>Cronogramas de desgravación</a:t>
          </a:r>
          <a:endParaRPr lang="es-UY" sz="2000" dirty="0"/>
        </a:p>
      </dgm:t>
    </dgm:pt>
    <dgm:pt modelId="{6B97E26C-6E08-417C-B6FE-D2DA07CE227D}" type="parTrans" cxnId="{08E6A5E7-C4FB-4820-9CD8-3C05A3FE18F9}">
      <dgm:prSet/>
      <dgm:spPr/>
      <dgm:t>
        <a:bodyPr/>
        <a:lstStyle/>
        <a:p>
          <a:endParaRPr lang="es-UY"/>
        </a:p>
      </dgm:t>
    </dgm:pt>
    <dgm:pt modelId="{29D47825-7F79-4510-9510-C37E952BC0C5}" type="sibTrans" cxnId="{08E6A5E7-C4FB-4820-9CD8-3C05A3FE18F9}">
      <dgm:prSet/>
      <dgm:spPr/>
      <dgm:t>
        <a:bodyPr/>
        <a:lstStyle/>
        <a:p>
          <a:endParaRPr lang="es-UY"/>
        </a:p>
      </dgm:t>
    </dgm:pt>
    <dgm:pt modelId="{B7837B89-6E48-4227-BB75-6DCE9932979C}">
      <dgm:prSet phldrT="[Texto]" custT="1"/>
      <dgm:spPr>
        <a:solidFill>
          <a:schemeClr val="accent2">
            <a:lumMod val="40000"/>
            <a:lumOff val="60000"/>
            <a:alpha val="90000"/>
          </a:schemeClr>
        </a:solidFill>
        <a:ln>
          <a:solidFill>
            <a:schemeClr val="accent2">
              <a:lumMod val="75000"/>
              <a:alpha val="90000"/>
            </a:schemeClr>
          </a:solidFill>
        </a:ln>
      </dgm:spPr>
      <dgm:t>
        <a:bodyPr/>
        <a:lstStyle/>
        <a:p>
          <a:r>
            <a:rPr lang="es-UY" sz="1600" dirty="0" smtClean="0"/>
            <a:t>Reglas básicas para el funcionamiento del Acuerdo (PLC,  tratamiento de RNA, reglas de origen)</a:t>
          </a:r>
          <a:endParaRPr lang="es-UY" sz="1600" dirty="0"/>
        </a:p>
      </dgm:t>
    </dgm:pt>
    <dgm:pt modelId="{5539540A-0C06-4CE6-A675-FD58F5D44206}" type="parTrans" cxnId="{DC66BB45-61B2-400D-B17E-190657FA77CA}">
      <dgm:prSet/>
      <dgm:spPr/>
      <dgm:t>
        <a:bodyPr/>
        <a:lstStyle/>
        <a:p>
          <a:endParaRPr lang="es-UY"/>
        </a:p>
      </dgm:t>
    </dgm:pt>
    <dgm:pt modelId="{69D22A14-8B3C-455F-9AC1-D2A8C7B54068}" type="sibTrans" cxnId="{DC66BB45-61B2-400D-B17E-190657FA77CA}">
      <dgm:prSet/>
      <dgm:spPr/>
      <dgm:t>
        <a:bodyPr/>
        <a:lstStyle/>
        <a:p>
          <a:endParaRPr lang="es-UY"/>
        </a:p>
      </dgm:t>
    </dgm:pt>
    <dgm:pt modelId="{ACAB8317-0D88-4FA7-B110-7E98C70084FA}">
      <dgm:prSet phldrT="[Texto]" custT="1"/>
      <dgm:spPr>
        <a:solidFill>
          <a:schemeClr val="accent1">
            <a:lumMod val="40000"/>
            <a:lumOff val="60000"/>
            <a:alpha val="90000"/>
          </a:schemeClr>
        </a:solidFill>
        <a:ln>
          <a:solidFill>
            <a:schemeClr val="accent3">
              <a:lumMod val="75000"/>
              <a:alpha val="90000"/>
            </a:schemeClr>
          </a:solidFill>
        </a:ln>
      </dgm:spPr>
      <dgm:t>
        <a:bodyPr/>
        <a:lstStyle/>
        <a:p>
          <a:r>
            <a:rPr lang="es-UY" sz="1600" dirty="0" smtClean="0"/>
            <a:t>Reglas básicas +  Servicios, Telecomunicaciones, Integración física, propiedad intelectual</a:t>
          </a:r>
          <a:endParaRPr lang="es-UY" sz="1600" dirty="0"/>
        </a:p>
      </dgm:t>
    </dgm:pt>
    <dgm:pt modelId="{F94FB023-FBBF-4724-946F-25294A1D484D}" type="parTrans" cxnId="{8E40C4D4-D622-4D1B-9C3E-E1B9D72B72F0}">
      <dgm:prSet/>
      <dgm:spPr/>
      <dgm:t>
        <a:bodyPr/>
        <a:lstStyle/>
        <a:p>
          <a:endParaRPr lang="es-UY"/>
        </a:p>
      </dgm:t>
    </dgm:pt>
    <dgm:pt modelId="{23126C74-B44C-482C-B1DD-B66A34D0ADBC}" type="sibTrans" cxnId="{8E40C4D4-D622-4D1B-9C3E-E1B9D72B72F0}">
      <dgm:prSet/>
      <dgm:spPr/>
      <dgm:t>
        <a:bodyPr/>
        <a:lstStyle/>
        <a:p>
          <a:endParaRPr lang="es-UY"/>
        </a:p>
      </dgm:t>
    </dgm:pt>
    <dgm:pt modelId="{55955671-97D3-4B87-8D70-8E12790AA683}" type="pres">
      <dgm:prSet presAssocID="{5A01DF9A-7F9F-4252-946D-CA76FA105761}" presName="Name0" presStyleCnt="0">
        <dgm:presLayoutVars>
          <dgm:dir/>
          <dgm:animLvl val="lvl"/>
          <dgm:resizeHandles val="exact"/>
        </dgm:presLayoutVars>
      </dgm:prSet>
      <dgm:spPr/>
      <dgm:t>
        <a:bodyPr/>
        <a:lstStyle/>
        <a:p>
          <a:endParaRPr lang="es-UY"/>
        </a:p>
      </dgm:t>
    </dgm:pt>
    <dgm:pt modelId="{3C4C922B-2E77-4AB1-BA11-E6C9D8EBC387}" type="pres">
      <dgm:prSet presAssocID="{182FAE4A-2EF8-4109-92DF-29B53BD13CC0}" presName="vertFlow" presStyleCnt="0"/>
      <dgm:spPr/>
      <dgm:t>
        <a:bodyPr/>
        <a:lstStyle/>
        <a:p>
          <a:endParaRPr lang="es-UY"/>
        </a:p>
      </dgm:t>
    </dgm:pt>
    <dgm:pt modelId="{ED99FEF2-B766-4605-A641-14D3E2C4610C}" type="pres">
      <dgm:prSet presAssocID="{182FAE4A-2EF8-4109-92DF-29B53BD13CC0}" presName="header" presStyleLbl="node1" presStyleIdx="0" presStyleCnt="2" custScaleX="144658" custScaleY="166258" custLinFactNeighborX="5174" custLinFactNeighborY="-1918"/>
      <dgm:spPr/>
      <dgm:t>
        <a:bodyPr/>
        <a:lstStyle/>
        <a:p>
          <a:endParaRPr lang="es-UY"/>
        </a:p>
      </dgm:t>
    </dgm:pt>
    <dgm:pt modelId="{34B3B696-3428-4188-857D-217BCE3F6FE0}" type="pres">
      <dgm:prSet presAssocID="{E3F2E937-B3B3-4C20-B55C-29ACF3094EBD}" presName="parTrans" presStyleLbl="sibTrans2D1" presStyleIdx="0" presStyleCnt="6"/>
      <dgm:spPr/>
      <dgm:t>
        <a:bodyPr/>
        <a:lstStyle/>
        <a:p>
          <a:endParaRPr lang="es-UY"/>
        </a:p>
      </dgm:t>
    </dgm:pt>
    <dgm:pt modelId="{DAB30230-F758-4525-B1BC-C21CC812DB54}" type="pres">
      <dgm:prSet presAssocID="{B4CDA1C6-6587-4847-A942-124494119210}" presName="child" presStyleLbl="alignAccFollowNode1" presStyleIdx="0" presStyleCnt="6" custScaleX="146398" custScaleY="166258">
        <dgm:presLayoutVars>
          <dgm:chMax val="0"/>
          <dgm:bulletEnabled val="1"/>
        </dgm:presLayoutVars>
      </dgm:prSet>
      <dgm:spPr/>
      <dgm:t>
        <a:bodyPr/>
        <a:lstStyle/>
        <a:p>
          <a:endParaRPr lang="es-UY"/>
        </a:p>
      </dgm:t>
    </dgm:pt>
    <dgm:pt modelId="{4DA67CFE-6538-49F8-B100-AF33F60ACC50}" type="pres">
      <dgm:prSet presAssocID="{87B3DE24-36C2-4806-BADC-25B3A5076FEC}" presName="sibTrans" presStyleLbl="sibTrans2D1" presStyleIdx="1" presStyleCnt="6"/>
      <dgm:spPr/>
      <dgm:t>
        <a:bodyPr/>
        <a:lstStyle/>
        <a:p>
          <a:endParaRPr lang="es-UY"/>
        </a:p>
      </dgm:t>
    </dgm:pt>
    <dgm:pt modelId="{362115F5-7EEE-4198-B34C-CE401A5F5A45}" type="pres">
      <dgm:prSet presAssocID="{4CAD08C5-F594-47A6-A5BB-E887A7530F60}" presName="child" presStyleLbl="alignAccFollowNode1" presStyleIdx="1" presStyleCnt="6" custScaleX="144478" custScaleY="156676" custLinFactNeighborX="-1200" custLinFactNeighborY="-43864">
        <dgm:presLayoutVars>
          <dgm:chMax val="0"/>
          <dgm:bulletEnabled val="1"/>
        </dgm:presLayoutVars>
      </dgm:prSet>
      <dgm:spPr/>
      <dgm:t>
        <a:bodyPr/>
        <a:lstStyle/>
        <a:p>
          <a:endParaRPr lang="es-UY"/>
        </a:p>
      </dgm:t>
    </dgm:pt>
    <dgm:pt modelId="{EBE05065-C2C1-4A15-9107-DB75674E4056}" type="pres">
      <dgm:prSet presAssocID="{7141D6DA-3DE9-430C-AE89-EB8B766B7B75}" presName="sibTrans" presStyleLbl="sibTrans2D1" presStyleIdx="2" presStyleCnt="6"/>
      <dgm:spPr/>
      <dgm:t>
        <a:bodyPr/>
        <a:lstStyle/>
        <a:p>
          <a:endParaRPr lang="es-UY"/>
        </a:p>
      </dgm:t>
    </dgm:pt>
    <dgm:pt modelId="{B6F49CC1-A098-4A23-9B3F-2608BC2A511A}" type="pres">
      <dgm:prSet presAssocID="{B7837B89-6E48-4227-BB75-6DCE9932979C}" presName="child" presStyleLbl="alignAccFollowNode1" presStyleIdx="2" presStyleCnt="6" custScaleX="148798" custScaleY="169866">
        <dgm:presLayoutVars>
          <dgm:chMax val="0"/>
          <dgm:bulletEnabled val="1"/>
        </dgm:presLayoutVars>
      </dgm:prSet>
      <dgm:spPr/>
      <dgm:t>
        <a:bodyPr/>
        <a:lstStyle/>
        <a:p>
          <a:endParaRPr lang="es-UY"/>
        </a:p>
      </dgm:t>
    </dgm:pt>
    <dgm:pt modelId="{283D2A17-0FDB-4D13-ACF7-964BA0552C77}" type="pres">
      <dgm:prSet presAssocID="{182FAE4A-2EF8-4109-92DF-29B53BD13CC0}" presName="hSp" presStyleCnt="0"/>
      <dgm:spPr/>
      <dgm:t>
        <a:bodyPr/>
        <a:lstStyle/>
        <a:p>
          <a:endParaRPr lang="es-UY"/>
        </a:p>
      </dgm:t>
    </dgm:pt>
    <dgm:pt modelId="{D9C73D08-E67D-47A4-9D87-757574F66189}" type="pres">
      <dgm:prSet presAssocID="{838833F3-1355-4B2C-96C4-3A761BF3C9BE}" presName="vertFlow" presStyleCnt="0"/>
      <dgm:spPr/>
      <dgm:t>
        <a:bodyPr/>
        <a:lstStyle/>
        <a:p>
          <a:endParaRPr lang="es-UY"/>
        </a:p>
      </dgm:t>
    </dgm:pt>
    <dgm:pt modelId="{C7F5C943-C20A-40B7-9E82-A05B5C9BA491}" type="pres">
      <dgm:prSet presAssocID="{838833F3-1355-4B2C-96C4-3A761BF3C9BE}" presName="header" presStyleLbl="node1" presStyleIdx="1" presStyleCnt="2" custScaleX="149311" custScaleY="166258"/>
      <dgm:spPr/>
      <dgm:t>
        <a:bodyPr/>
        <a:lstStyle/>
        <a:p>
          <a:endParaRPr lang="es-UY"/>
        </a:p>
      </dgm:t>
    </dgm:pt>
    <dgm:pt modelId="{EA9AFD00-D45D-4FC2-B9A2-E7F4F1533174}" type="pres">
      <dgm:prSet presAssocID="{CBAF2155-69A0-42CF-8C70-788D6EBF6D00}" presName="parTrans" presStyleLbl="sibTrans2D1" presStyleIdx="3" presStyleCnt="6"/>
      <dgm:spPr/>
      <dgm:t>
        <a:bodyPr/>
        <a:lstStyle/>
        <a:p>
          <a:endParaRPr lang="es-UY"/>
        </a:p>
      </dgm:t>
    </dgm:pt>
    <dgm:pt modelId="{7C6D7219-B650-44D2-A337-97284096E3AE}" type="pres">
      <dgm:prSet presAssocID="{EDE9BB3D-31A5-4F24-9EC8-1F2952D467C5}" presName="child" presStyleLbl="alignAccFollowNode1" presStyleIdx="3" presStyleCnt="6" custScaleX="148029" custScaleY="166258" custLinFactNeighborX="-641" custLinFactNeighborY="14046">
        <dgm:presLayoutVars>
          <dgm:chMax val="0"/>
          <dgm:bulletEnabled val="1"/>
        </dgm:presLayoutVars>
      </dgm:prSet>
      <dgm:spPr/>
      <dgm:t>
        <a:bodyPr/>
        <a:lstStyle/>
        <a:p>
          <a:endParaRPr lang="es-UY"/>
        </a:p>
      </dgm:t>
    </dgm:pt>
    <dgm:pt modelId="{5FC34641-1391-4AC6-B311-7643EA739DD1}" type="pres">
      <dgm:prSet presAssocID="{3D861961-31CE-45DF-9372-69047A7F20DC}" presName="sibTrans" presStyleLbl="sibTrans2D1" presStyleIdx="4" presStyleCnt="6"/>
      <dgm:spPr/>
      <dgm:t>
        <a:bodyPr/>
        <a:lstStyle/>
        <a:p>
          <a:endParaRPr lang="es-UY"/>
        </a:p>
      </dgm:t>
    </dgm:pt>
    <dgm:pt modelId="{4BB9BF38-D605-47C3-867A-99E5417EC2CE}" type="pres">
      <dgm:prSet presAssocID="{56F0FF10-0D4D-4BE6-86AE-5E4F647F231B}" presName="child" presStyleLbl="alignAccFollowNode1" presStyleIdx="4" presStyleCnt="6" custScaleX="148029" custScaleY="166258" custLinFactNeighborX="-641" custLinFactNeighborY="-6927">
        <dgm:presLayoutVars>
          <dgm:chMax val="0"/>
          <dgm:bulletEnabled val="1"/>
        </dgm:presLayoutVars>
      </dgm:prSet>
      <dgm:spPr/>
      <dgm:t>
        <a:bodyPr/>
        <a:lstStyle/>
        <a:p>
          <a:endParaRPr lang="es-UY"/>
        </a:p>
      </dgm:t>
    </dgm:pt>
    <dgm:pt modelId="{4922D684-4399-45A9-935E-D7C18FC31A73}" type="pres">
      <dgm:prSet presAssocID="{29D47825-7F79-4510-9510-C37E952BC0C5}" presName="sibTrans" presStyleLbl="sibTrans2D1" presStyleIdx="5" presStyleCnt="6"/>
      <dgm:spPr/>
      <dgm:t>
        <a:bodyPr/>
        <a:lstStyle/>
        <a:p>
          <a:endParaRPr lang="es-UY"/>
        </a:p>
      </dgm:t>
    </dgm:pt>
    <dgm:pt modelId="{7ECB0E61-3049-425A-882E-879D6E75A8F1}" type="pres">
      <dgm:prSet presAssocID="{ACAB8317-0D88-4FA7-B110-7E98C70084FA}" presName="child" presStyleLbl="alignAccFollowNode1" presStyleIdx="5" presStyleCnt="6" custScaleX="148029" custScaleY="166258">
        <dgm:presLayoutVars>
          <dgm:chMax val="0"/>
          <dgm:bulletEnabled val="1"/>
        </dgm:presLayoutVars>
      </dgm:prSet>
      <dgm:spPr/>
      <dgm:t>
        <a:bodyPr/>
        <a:lstStyle/>
        <a:p>
          <a:endParaRPr lang="es-UY"/>
        </a:p>
      </dgm:t>
    </dgm:pt>
  </dgm:ptLst>
  <dgm:cxnLst>
    <dgm:cxn modelId="{496C717C-569D-4C43-A383-E31CF0A91EDD}" type="presOf" srcId="{B7837B89-6E48-4227-BB75-6DCE9932979C}" destId="{B6F49CC1-A098-4A23-9B3F-2608BC2A511A}" srcOrd="0" destOrd="0" presId="urn:microsoft.com/office/officeart/2005/8/layout/lProcess1"/>
    <dgm:cxn modelId="{F26B4B48-A46A-489A-8E1C-848BBDCEDE55}" srcId="{838833F3-1355-4B2C-96C4-3A761BF3C9BE}" destId="{EDE9BB3D-31A5-4F24-9EC8-1F2952D467C5}" srcOrd="0" destOrd="0" parTransId="{CBAF2155-69A0-42CF-8C70-788D6EBF6D00}" sibTransId="{3D861961-31CE-45DF-9372-69047A7F20DC}"/>
    <dgm:cxn modelId="{B4830AFF-1A22-4439-92DE-8AB472B9D5D0}" srcId="{182FAE4A-2EF8-4109-92DF-29B53BD13CC0}" destId="{4CAD08C5-F594-47A6-A5BB-E887A7530F60}" srcOrd="1" destOrd="0" parTransId="{80BB13B9-303E-494B-B7E6-D555B00C06B8}" sibTransId="{7141D6DA-3DE9-430C-AE89-EB8B766B7B75}"/>
    <dgm:cxn modelId="{5FD1B478-8DC1-4875-90D0-E72D6969EC79}" srcId="{5A01DF9A-7F9F-4252-946D-CA76FA105761}" destId="{838833F3-1355-4B2C-96C4-3A761BF3C9BE}" srcOrd="1" destOrd="0" parTransId="{E66AD1FC-C2F3-4234-B0C4-A648C80E4A1F}" sibTransId="{2BA85C15-647E-4DAD-AC2C-945DF4E00762}"/>
    <dgm:cxn modelId="{9DFB7267-FED8-477A-ACB3-3D51A1D7DB89}" type="presOf" srcId="{3D861961-31CE-45DF-9372-69047A7F20DC}" destId="{5FC34641-1391-4AC6-B311-7643EA739DD1}" srcOrd="0" destOrd="0" presId="urn:microsoft.com/office/officeart/2005/8/layout/lProcess1"/>
    <dgm:cxn modelId="{074581B4-A87B-4F43-9D62-AD6BE1FFDCE7}" type="presOf" srcId="{B4CDA1C6-6587-4847-A942-124494119210}" destId="{DAB30230-F758-4525-B1BC-C21CC812DB54}" srcOrd="0" destOrd="0" presId="urn:microsoft.com/office/officeart/2005/8/layout/lProcess1"/>
    <dgm:cxn modelId="{8E40C4D4-D622-4D1B-9C3E-E1B9D72B72F0}" srcId="{838833F3-1355-4B2C-96C4-3A761BF3C9BE}" destId="{ACAB8317-0D88-4FA7-B110-7E98C70084FA}" srcOrd="2" destOrd="0" parTransId="{F94FB023-FBBF-4724-946F-25294A1D484D}" sibTransId="{23126C74-B44C-482C-B1DD-B66A34D0ADBC}"/>
    <dgm:cxn modelId="{DC66BB45-61B2-400D-B17E-190657FA77CA}" srcId="{182FAE4A-2EF8-4109-92DF-29B53BD13CC0}" destId="{B7837B89-6E48-4227-BB75-6DCE9932979C}" srcOrd="2" destOrd="0" parTransId="{5539540A-0C06-4CE6-A675-FD58F5D44206}" sibTransId="{69D22A14-8B3C-455F-9AC1-D2A8C7B54068}"/>
    <dgm:cxn modelId="{AD940052-C28E-4ED5-BD8F-B72CA090F618}" srcId="{182FAE4A-2EF8-4109-92DF-29B53BD13CC0}" destId="{B4CDA1C6-6587-4847-A942-124494119210}" srcOrd="0" destOrd="0" parTransId="{E3F2E937-B3B3-4C20-B55C-29ACF3094EBD}" sibTransId="{87B3DE24-36C2-4806-BADC-25B3A5076FEC}"/>
    <dgm:cxn modelId="{0042E557-1523-4EA7-9F13-1D4087366752}" type="presOf" srcId="{87B3DE24-36C2-4806-BADC-25B3A5076FEC}" destId="{4DA67CFE-6538-49F8-B100-AF33F60ACC50}" srcOrd="0" destOrd="0" presId="urn:microsoft.com/office/officeart/2005/8/layout/lProcess1"/>
    <dgm:cxn modelId="{9F40A753-962F-4A17-BE21-DE7B3E8C3F3D}" type="presOf" srcId="{7141D6DA-3DE9-430C-AE89-EB8B766B7B75}" destId="{EBE05065-C2C1-4A15-9107-DB75674E4056}" srcOrd="0" destOrd="0" presId="urn:microsoft.com/office/officeart/2005/8/layout/lProcess1"/>
    <dgm:cxn modelId="{99C38632-E4E1-4117-98EE-C3333B755469}" type="presOf" srcId="{E3F2E937-B3B3-4C20-B55C-29ACF3094EBD}" destId="{34B3B696-3428-4188-857D-217BCE3F6FE0}" srcOrd="0" destOrd="0" presId="urn:microsoft.com/office/officeart/2005/8/layout/lProcess1"/>
    <dgm:cxn modelId="{93659036-FB15-41BC-AC25-3DCD06507403}" type="presOf" srcId="{838833F3-1355-4B2C-96C4-3A761BF3C9BE}" destId="{C7F5C943-C20A-40B7-9E82-A05B5C9BA491}" srcOrd="0" destOrd="0" presId="urn:microsoft.com/office/officeart/2005/8/layout/lProcess1"/>
    <dgm:cxn modelId="{08E6A5E7-C4FB-4820-9CD8-3C05A3FE18F9}" srcId="{838833F3-1355-4B2C-96C4-3A761BF3C9BE}" destId="{56F0FF10-0D4D-4BE6-86AE-5E4F647F231B}" srcOrd="1" destOrd="0" parTransId="{6B97E26C-6E08-417C-B6FE-D2DA07CE227D}" sibTransId="{29D47825-7F79-4510-9510-C37E952BC0C5}"/>
    <dgm:cxn modelId="{4E98F1E0-F6CA-4213-8727-23FA1093D9E2}" type="presOf" srcId="{ACAB8317-0D88-4FA7-B110-7E98C70084FA}" destId="{7ECB0E61-3049-425A-882E-879D6E75A8F1}" srcOrd="0" destOrd="0" presId="urn:microsoft.com/office/officeart/2005/8/layout/lProcess1"/>
    <dgm:cxn modelId="{03F44117-2442-499A-AC6E-3B77BC0DA3F1}" srcId="{5A01DF9A-7F9F-4252-946D-CA76FA105761}" destId="{182FAE4A-2EF8-4109-92DF-29B53BD13CC0}" srcOrd="0" destOrd="0" parTransId="{EF5F0E25-3123-488B-96ED-12592C6A3BE6}" sibTransId="{90870705-6F5E-4A76-B4B4-E5CC10B87B56}"/>
    <dgm:cxn modelId="{226DE76F-C3DF-4AEA-BFE7-BE5E801C03E2}" type="presOf" srcId="{182FAE4A-2EF8-4109-92DF-29B53BD13CC0}" destId="{ED99FEF2-B766-4605-A641-14D3E2C4610C}" srcOrd="0" destOrd="0" presId="urn:microsoft.com/office/officeart/2005/8/layout/lProcess1"/>
    <dgm:cxn modelId="{1538CF57-3680-4A56-9EB4-8473FB5D7BC6}" type="presOf" srcId="{4CAD08C5-F594-47A6-A5BB-E887A7530F60}" destId="{362115F5-7EEE-4198-B34C-CE401A5F5A45}" srcOrd="0" destOrd="0" presId="urn:microsoft.com/office/officeart/2005/8/layout/lProcess1"/>
    <dgm:cxn modelId="{79CD6F39-DC20-416E-BFA4-86C00EAAF575}" type="presOf" srcId="{EDE9BB3D-31A5-4F24-9EC8-1F2952D467C5}" destId="{7C6D7219-B650-44D2-A337-97284096E3AE}" srcOrd="0" destOrd="0" presId="urn:microsoft.com/office/officeart/2005/8/layout/lProcess1"/>
    <dgm:cxn modelId="{BB8B54C1-E222-4FD4-89D4-ECF73DA382E2}" type="presOf" srcId="{29D47825-7F79-4510-9510-C37E952BC0C5}" destId="{4922D684-4399-45A9-935E-D7C18FC31A73}" srcOrd="0" destOrd="0" presId="urn:microsoft.com/office/officeart/2005/8/layout/lProcess1"/>
    <dgm:cxn modelId="{619950E4-09DA-4064-99EA-C7D105E1B4F2}" type="presOf" srcId="{5A01DF9A-7F9F-4252-946D-CA76FA105761}" destId="{55955671-97D3-4B87-8D70-8E12790AA683}" srcOrd="0" destOrd="0" presId="urn:microsoft.com/office/officeart/2005/8/layout/lProcess1"/>
    <dgm:cxn modelId="{D5890B34-0257-45A1-B4A4-135FEC24DA61}" type="presOf" srcId="{56F0FF10-0D4D-4BE6-86AE-5E4F647F231B}" destId="{4BB9BF38-D605-47C3-867A-99E5417EC2CE}" srcOrd="0" destOrd="0" presId="urn:microsoft.com/office/officeart/2005/8/layout/lProcess1"/>
    <dgm:cxn modelId="{318C94A9-70C6-4476-AC44-7D93A296A488}" type="presOf" srcId="{CBAF2155-69A0-42CF-8C70-788D6EBF6D00}" destId="{EA9AFD00-D45D-4FC2-B9A2-E7F4F1533174}" srcOrd="0" destOrd="0" presId="urn:microsoft.com/office/officeart/2005/8/layout/lProcess1"/>
    <dgm:cxn modelId="{0D31B518-C3E2-4259-B722-A4D85747F1B3}" type="presParOf" srcId="{55955671-97D3-4B87-8D70-8E12790AA683}" destId="{3C4C922B-2E77-4AB1-BA11-E6C9D8EBC387}" srcOrd="0" destOrd="0" presId="urn:microsoft.com/office/officeart/2005/8/layout/lProcess1"/>
    <dgm:cxn modelId="{E0E9F896-F9A6-48BB-94F8-42F52421FB74}" type="presParOf" srcId="{3C4C922B-2E77-4AB1-BA11-E6C9D8EBC387}" destId="{ED99FEF2-B766-4605-A641-14D3E2C4610C}" srcOrd="0" destOrd="0" presId="urn:microsoft.com/office/officeart/2005/8/layout/lProcess1"/>
    <dgm:cxn modelId="{E18E2505-AF68-4CAD-AB32-1DCDA467B7EB}" type="presParOf" srcId="{3C4C922B-2E77-4AB1-BA11-E6C9D8EBC387}" destId="{34B3B696-3428-4188-857D-217BCE3F6FE0}" srcOrd="1" destOrd="0" presId="urn:microsoft.com/office/officeart/2005/8/layout/lProcess1"/>
    <dgm:cxn modelId="{7C4D41A1-CCCB-4E42-874D-2FD0708EC0E7}" type="presParOf" srcId="{3C4C922B-2E77-4AB1-BA11-E6C9D8EBC387}" destId="{DAB30230-F758-4525-B1BC-C21CC812DB54}" srcOrd="2" destOrd="0" presId="urn:microsoft.com/office/officeart/2005/8/layout/lProcess1"/>
    <dgm:cxn modelId="{E7662BC4-5A6D-47C3-B450-FD1A57B686E1}" type="presParOf" srcId="{3C4C922B-2E77-4AB1-BA11-E6C9D8EBC387}" destId="{4DA67CFE-6538-49F8-B100-AF33F60ACC50}" srcOrd="3" destOrd="0" presId="urn:microsoft.com/office/officeart/2005/8/layout/lProcess1"/>
    <dgm:cxn modelId="{5B80B53A-2CD1-4FE3-BDDC-B2904741A5FB}" type="presParOf" srcId="{3C4C922B-2E77-4AB1-BA11-E6C9D8EBC387}" destId="{362115F5-7EEE-4198-B34C-CE401A5F5A45}" srcOrd="4" destOrd="0" presId="urn:microsoft.com/office/officeart/2005/8/layout/lProcess1"/>
    <dgm:cxn modelId="{701EB0F7-7B83-4797-800E-225E310C409D}" type="presParOf" srcId="{3C4C922B-2E77-4AB1-BA11-E6C9D8EBC387}" destId="{EBE05065-C2C1-4A15-9107-DB75674E4056}" srcOrd="5" destOrd="0" presId="urn:microsoft.com/office/officeart/2005/8/layout/lProcess1"/>
    <dgm:cxn modelId="{EE33DD93-C5B5-44A8-92C6-6B8D691CA048}" type="presParOf" srcId="{3C4C922B-2E77-4AB1-BA11-E6C9D8EBC387}" destId="{B6F49CC1-A098-4A23-9B3F-2608BC2A511A}" srcOrd="6" destOrd="0" presId="urn:microsoft.com/office/officeart/2005/8/layout/lProcess1"/>
    <dgm:cxn modelId="{D2CE03B7-2EC1-4102-8B3D-AF3C7D54190E}" type="presParOf" srcId="{55955671-97D3-4B87-8D70-8E12790AA683}" destId="{283D2A17-0FDB-4D13-ACF7-964BA0552C77}" srcOrd="1" destOrd="0" presId="urn:microsoft.com/office/officeart/2005/8/layout/lProcess1"/>
    <dgm:cxn modelId="{95F16C0D-A234-4485-AA01-3F840176EE31}" type="presParOf" srcId="{55955671-97D3-4B87-8D70-8E12790AA683}" destId="{D9C73D08-E67D-47A4-9D87-757574F66189}" srcOrd="2" destOrd="0" presId="urn:microsoft.com/office/officeart/2005/8/layout/lProcess1"/>
    <dgm:cxn modelId="{4B89D9B9-74EA-4AF4-89B4-852BF4EEBA97}" type="presParOf" srcId="{D9C73D08-E67D-47A4-9D87-757574F66189}" destId="{C7F5C943-C20A-40B7-9E82-A05B5C9BA491}" srcOrd="0" destOrd="0" presId="urn:microsoft.com/office/officeart/2005/8/layout/lProcess1"/>
    <dgm:cxn modelId="{C4B218E2-7004-454F-A7B7-490FF512F25C}" type="presParOf" srcId="{D9C73D08-E67D-47A4-9D87-757574F66189}" destId="{EA9AFD00-D45D-4FC2-B9A2-E7F4F1533174}" srcOrd="1" destOrd="0" presId="urn:microsoft.com/office/officeart/2005/8/layout/lProcess1"/>
    <dgm:cxn modelId="{39DDC301-9612-4C2B-BFA2-4A69A8B52728}" type="presParOf" srcId="{D9C73D08-E67D-47A4-9D87-757574F66189}" destId="{7C6D7219-B650-44D2-A337-97284096E3AE}" srcOrd="2" destOrd="0" presId="urn:microsoft.com/office/officeart/2005/8/layout/lProcess1"/>
    <dgm:cxn modelId="{0C186652-AF97-4B28-A264-2439F6B23B7B}" type="presParOf" srcId="{D9C73D08-E67D-47A4-9D87-757574F66189}" destId="{5FC34641-1391-4AC6-B311-7643EA739DD1}" srcOrd="3" destOrd="0" presId="urn:microsoft.com/office/officeart/2005/8/layout/lProcess1"/>
    <dgm:cxn modelId="{D7343004-2074-42D4-86A3-08B9D2B3442A}" type="presParOf" srcId="{D9C73D08-E67D-47A4-9D87-757574F66189}" destId="{4BB9BF38-D605-47C3-867A-99E5417EC2CE}" srcOrd="4" destOrd="0" presId="urn:microsoft.com/office/officeart/2005/8/layout/lProcess1"/>
    <dgm:cxn modelId="{899CEFB1-8815-4AD1-A0FE-5AB27F37A955}" type="presParOf" srcId="{D9C73D08-E67D-47A4-9D87-757574F66189}" destId="{4922D684-4399-45A9-935E-D7C18FC31A73}" srcOrd="5" destOrd="0" presId="urn:microsoft.com/office/officeart/2005/8/layout/lProcess1"/>
    <dgm:cxn modelId="{25073162-7255-42AD-937A-A1E3AD88B538}" type="presParOf" srcId="{D9C73D08-E67D-47A4-9D87-757574F66189}" destId="{7ECB0E61-3049-425A-882E-879D6E75A8F1}"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A587F-FE50-4870-B475-968A5BC1BEDC}"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s-UY"/>
        </a:p>
      </dgm:t>
    </dgm:pt>
    <dgm:pt modelId="{7F842C34-5FA4-4378-BA7E-BAD4BB4E4511}">
      <dgm:prSet/>
      <dgm:spPr/>
      <dgm:t>
        <a:bodyPr/>
        <a:lstStyle/>
        <a:p>
          <a:pPr rtl="0"/>
          <a:r>
            <a:rPr lang="es-UY" b="1" dirty="0" smtClean="0"/>
            <a:t>77 Acuerdos Vigentes</a:t>
          </a:r>
        </a:p>
        <a:p>
          <a:pPr rtl="0"/>
          <a:r>
            <a:rPr lang="es-UY" dirty="0" smtClean="0"/>
            <a:t>7 AAR y 70 AAP</a:t>
          </a:r>
        </a:p>
        <a:p>
          <a:pPr rtl="0"/>
          <a:r>
            <a:rPr lang="es-UY" dirty="0" smtClean="0"/>
            <a:t>(37 ACE)</a:t>
          </a:r>
          <a:endParaRPr lang="es-UY" dirty="0"/>
        </a:p>
      </dgm:t>
    </dgm:pt>
    <dgm:pt modelId="{3EB54053-2705-4F4C-8281-0007A8AE495F}" type="parTrans" cxnId="{7ABCAE57-00A8-49E2-A45A-63DBA7CA5295}">
      <dgm:prSet/>
      <dgm:spPr/>
      <dgm:t>
        <a:bodyPr/>
        <a:lstStyle/>
        <a:p>
          <a:endParaRPr lang="es-UY"/>
        </a:p>
      </dgm:t>
    </dgm:pt>
    <dgm:pt modelId="{62F44A8B-5A59-454D-93AB-965DA48B49CC}" type="sibTrans" cxnId="{7ABCAE57-00A8-49E2-A45A-63DBA7CA5295}">
      <dgm:prSet/>
      <dgm:spPr/>
      <dgm:t>
        <a:bodyPr/>
        <a:lstStyle/>
        <a:p>
          <a:endParaRPr lang="es-UY"/>
        </a:p>
      </dgm:t>
    </dgm:pt>
    <dgm:pt modelId="{B470F101-6971-4058-9E7F-F121EDB1F26D}">
      <dgm:prSet/>
      <dgm:spPr>
        <a:ln>
          <a:solidFill>
            <a:schemeClr val="accent3">
              <a:lumMod val="75000"/>
            </a:schemeClr>
          </a:solidFill>
        </a:ln>
      </dgm:spPr>
      <dgm:t>
        <a:bodyPr/>
        <a:lstStyle/>
        <a:p>
          <a:pPr rtl="0"/>
          <a:r>
            <a:rPr lang="es-UY" b="1" dirty="0" smtClean="0"/>
            <a:t>28 No Preferenciales</a:t>
          </a:r>
        </a:p>
        <a:p>
          <a:pPr rtl="0"/>
          <a:r>
            <a:rPr lang="es-UY" dirty="0" smtClean="0"/>
            <a:t>(2AAR y 26AAP)</a:t>
          </a:r>
          <a:endParaRPr lang="es-UY" dirty="0"/>
        </a:p>
      </dgm:t>
    </dgm:pt>
    <dgm:pt modelId="{CB388334-C2F8-49D1-B43F-A88EABC97821}" type="parTrans" cxnId="{DB5BE8AA-D5B4-43FA-A5AB-E609BA13FD8F}">
      <dgm:prSet/>
      <dgm:spPr/>
      <dgm:t>
        <a:bodyPr/>
        <a:lstStyle/>
        <a:p>
          <a:endParaRPr lang="es-UY"/>
        </a:p>
      </dgm:t>
    </dgm:pt>
    <dgm:pt modelId="{E68372AC-A092-4562-8108-9DDC69205F95}" type="sibTrans" cxnId="{DB5BE8AA-D5B4-43FA-A5AB-E609BA13FD8F}">
      <dgm:prSet/>
      <dgm:spPr/>
      <dgm:t>
        <a:bodyPr/>
        <a:lstStyle/>
        <a:p>
          <a:endParaRPr lang="es-UY"/>
        </a:p>
      </dgm:t>
    </dgm:pt>
    <dgm:pt modelId="{ED7CE2B2-0BF9-4779-87EA-AF3D78BE9F4C}">
      <dgm:prSet/>
      <dgm:spPr>
        <a:ln>
          <a:solidFill>
            <a:schemeClr val="accent2">
              <a:lumMod val="75000"/>
            </a:schemeClr>
          </a:solidFill>
        </a:ln>
      </dgm:spPr>
      <dgm:t>
        <a:bodyPr/>
        <a:lstStyle/>
        <a:p>
          <a:pPr rtl="0"/>
          <a:r>
            <a:rPr lang="es-UY" b="1" dirty="0" smtClean="0"/>
            <a:t>49 Preferenciales</a:t>
          </a:r>
        </a:p>
        <a:p>
          <a:pPr rtl="0"/>
          <a:r>
            <a:rPr lang="es-UY" dirty="0" smtClean="0"/>
            <a:t>(5 AAR y 44 AAP)</a:t>
          </a:r>
          <a:endParaRPr lang="es-UY" dirty="0"/>
        </a:p>
      </dgm:t>
    </dgm:pt>
    <dgm:pt modelId="{2098D376-6AA5-4183-A67F-600CF9A85A5B}" type="parTrans" cxnId="{4498B48D-3DDF-4316-BD9F-E2908832FF9F}">
      <dgm:prSet/>
      <dgm:spPr/>
      <dgm:t>
        <a:bodyPr/>
        <a:lstStyle/>
        <a:p>
          <a:endParaRPr lang="es-UY"/>
        </a:p>
      </dgm:t>
    </dgm:pt>
    <dgm:pt modelId="{92F0AC58-36C5-4BAF-9692-A4B689B2170C}" type="sibTrans" cxnId="{4498B48D-3DDF-4316-BD9F-E2908832FF9F}">
      <dgm:prSet/>
      <dgm:spPr/>
      <dgm:t>
        <a:bodyPr/>
        <a:lstStyle/>
        <a:p>
          <a:endParaRPr lang="es-UY"/>
        </a:p>
      </dgm:t>
    </dgm:pt>
    <dgm:pt modelId="{E3916FC6-4720-459F-851E-4B5D54266706}">
      <dgm:prSet custT="1"/>
      <dgm:spPr/>
      <dgm:t>
        <a:bodyPr/>
        <a:lstStyle/>
        <a:p>
          <a:pPr algn="ctr" rtl="0"/>
          <a:r>
            <a:rPr lang="es-UY" sz="1700" b="1" dirty="0" smtClean="0"/>
            <a:t>29 Cobertura Limitada </a:t>
          </a:r>
        </a:p>
        <a:p>
          <a:pPr algn="l" rtl="0"/>
          <a:r>
            <a:rPr lang="es-UY" sz="1400" dirty="0" smtClean="0"/>
            <a:t>- Selectivo</a:t>
          </a:r>
        </a:p>
        <a:p>
          <a:pPr algn="l" rtl="0"/>
          <a:r>
            <a:rPr lang="es-UY" sz="1400" dirty="0" smtClean="0"/>
            <a:t>- Preferencias Fijas</a:t>
          </a:r>
          <a:endParaRPr lang="es-UY" sz="1400" dirty="0"/>
        </a:p>
      </dgm:t>
    </dgm:pt>
    <dgm:pt modelId="{293FAAC2-2DD3-44CE-97C8-B7C0EAE597B9}" type="parTrans" cxnId="{0D1EF602-6BB5-4FD3-ADC3-E2ABA0906F14}">
      <dgm:prSet/>
      <dgm:spPr>
        <a:ln>
          <a:solidFill>
            <a:schemeClr val="accent2">
              <a:lumMod val="75000"/>
            </a:schemeClr>
          </a:solidFill>
        </a:ln>
      </dgm:spPr>
      <dgm:t>
        <a:bodyPr/>
        <a:lstStyle/>
        <a:p>
          <a:endParaRPr lang="es-UY"/>
        </a:p>
      </dgm:t>
    </dgm:pt>
    <dgm:pt modelId="{291A6081-0244-49B2-83DF-9EE93BB27DFE}" type="sibTrans" cxnId="{0D1EF602-6BB5-4FD3-ADC3-E2ABA0906F14}">
      <dgm:prSet/>
      <dgm:spPr/>
      <dgm:t>
        <a:bodyPr/>
        <a:lstStyle/>
        <a:p>
          <a:endParaRPr lang="es-UY"/>
        </a:p>
      </dgm:t>
    </dgm:pt>
    <dgm:pt modelId="{745EF747-3334-46D5-9B52-2833F6683FC5}">
      <dgm:prSet custT="1"/>
      <dgm:spPr/>
      <dgm:t>
        <a:bodyPr tIns="36000" bIns="36000"/>
        <a:lstStyle/>
        <a:p>
          <a:pPr algn="ctr" rtl="0"/>
          <a:r>
            <a:rPr lang="es-UY" sz="1700" b="1" dirty="0" smtClean="0"/>
            <a:t>20  Cobertura Amplia</a:t>
          </a:r>
          <a:endParaRPr lang="es-UY" sz="1400" dirty="0" smtClean="0"/>
        </a:p>
        <a:p>
          <a:pPr algn="l" rtl="0"/>
          <a:r>
            <a:rPr lang="es-UY" sz="1400" dirty="0" smtClean="0"/>
            <a:t>- Cronogramas de desgravación automática</a:t>
          </a:r>
        </a:p>
        <a:p>
          <a:pPr algn="l" rtl="0"/>
          <a:r>
            <a:rPr lang="es-UY" sz="1400" dirty="0" smtClean="0"/>
            <a:t> - Establecer ZLC/ UA</a:t>
          </a:r>
          <a:endParaRPr lang="es-UY" sz="1400" dirty="0"/>
        </a:p>
      </dgm:t>
    </dgm:pt>
    <dgm:pt modelId="{4787D030-89AF-454E-B182-B0B873836A27}" type="parTrans" cxnId="{C6F74B9F-FA3D-453F-948F-58A44C15A9FC}">
      <dgm:prSet/>
      <dgm:spPr>
        <a:ln>
          <a:solidFill>
            <a:schemeClr val="accent2">
              <a:lumMod val="75000"/>
            </a:schemeClr>
          </a:solidFill>
        </a:ln>
      </dgm:spPr>
      <dgm:t>
        <a:bodyPr/>
        <a:lstStyle/>
        <a:p>
          <a:endParaRPr lang="es-UY"/>
        </a:p>
      </dgm:t>
    </dgm:pt>
    <dgm:pt modelId="{C2618A1A-0ED9-4DC8-B0FC-DADC2EF0676A}" type="sibTrans" cxnId="{C6F74B9F-FA3D-453F-948F-58A44C15A9FC}">
      <dgm:prSet/>
      <dgm:spPr/>
      <dgm:t>
        <a:bodyPr/>
        <a:lstStyle/>
        <a:p>
          <a:endParaRPr lang="es-UY"/>
        </a:p>
      </dgm:t>
    </dgm:pt>
    <dgm:pt modelId="{70B7A8A3-02EF-4AC8-9B61-9A581F958D37}" type="pres">
      <dgm:prSet presAssocID="{71BA587F-FE50-4870-B475-968A5BC1BEDC}" presName="hierChild1" presStyleCnt="0">
        <dgm:presLayoutVars>
          <dgm:chPref val="1"/>
          <dgm:dir/>
          <dgm:animOne val="branch"/>
          <dgm:animLvl val="lvl"/>
          <dgm:resizeHandles/>
        </dgm:presLayoutVars>
      </dgm:prSet>
      <dgm:spPr/>
      <dgm:t>
        <a:bodyPr/>
        <a:lstStyle/>
        <a:p>
          <a:endParaRPr lang="es-UY"/>
        </a:p>
      </dgm:t>
    </dgm:pt>
    <dgm:pt modelId="{82E36B7F-9B87-4BAF-8A43-0675B22A54BD}" type="pres">
      <dgm:prSet presAssocID="{7F842C34-5FA4-4378-BA7E-BAD4BB4E4511}" presName="hierRoot1" presStyleCnt="0"/>
      <dgm:spPr/>
    </dgm:pt>
    <dgm:pt modelId="{9AA316B2-C48C-4D4B-B58A-505009B2B26D}" type="pres">
      <dgm:prSet presAssocID="{7F842C34-5FA4-4378-BA7E-BAD4BB4E4511}" presName="composite" presStyleCnt="0"/>
      <dgm:spPr/>
    </dgm:pt>
    <dgm:pt modelId="{49649807-4D39-440A-AAB1-607CC54DD792}" type="pres">
      <dgm:prSet presAssocID="{7F842C34-5FA4-4378-BA7E-BAD4BB4E4511}" presName="background" presStyleLbl="node0" presStyleIdx="0" presStyleCnt="1"/>
      <dgm:spPr>
        <a:solidFill>
          <a:schemeClr val="accent1">
            <a:lumMod val="50000"/>
          </a:schemeClr>
        </a:solidFill>
        <a:ln>
          <a:noFill/>
        </a:ln>
        <a:effectLst>
          <a:outerShdw blurRad="38100" dist="12700" dir="5400000" rotWithShape="0">
            <a:srgbClr val="000000">
              <a:alpha val="35000"/>
            </a:srgbClr>
          </a:outerShdw>
        </a:effectLst>
        <a:scene3d>
          <a:camera prst="orthographicFront">
            <a:rot lat="0" lon="0" rev="0"/>
          </a:camera>
          <a:lightRig rig="threePt" dir="t">
            <a:rot lat="0" lon="0" rev="600000"/>
          </a:lightRig>
        </a:scene3d>
        <a:sp3d>
          <a:bevelT w="63500" h="25400"/>
        </a:sp3d>
      </dgm:spPr>
      <dgm:t>
        <a:bodyPr/>
        <a:lstStyle/>
        <a:p>
          <a:endParaRPr lang="es-UY"/>
        </a:p>
      </dgm:t>
    </dgm:pt>
    <dgm:pt modelId="{D9C87E3B-A483-4522-A2E5-E06B31874EB6}" type="pres">
      <dgm:prSet presAssocID="{7F842C34-5FA4-4378-BA7E-BAD4BB4E4511}" presName="text" presStyleLbl="fgAcc0" presStyleIdx="0" presStyleCnt="1" custScaleX="171966">
        <dgm:presLayoutVars>
          <dgm:chPref val="3"/>
        </dgm:presLayoutVars>
      </dgm:prSet>
      <dgm:spPr/>
      <dgm:t>
        <a:bodyPr/>
        <a:lstStyle/>
        <a:p>
          <a:endParaRPr lang="es-UY"/>
        </a:p>
      </dgm:t>
    </dgm:pt>
    <dgm:pt modelId="{8AFDE396-90E2-486D-8C41-53284F990700}" type="pres">
      <dgm:prSet presAssocID="{7F842C34-5FA4-4378-BA7E-BAD4BB4E4511}" presName="hierChild2" presStyleCnt="0"/>
      <dgm:spPr/>
    </dgm:pt>
    <dgm:pt modelId="{BE357B7C-5695-43EC-92F5-4C3D5C6FEECE}" type="pres">
      <dgm:prSet presAssocID="{CB388334-C2F8-49D1-B43F-A88EABC97821}" presName="Name10" presStyleLbl="parChTrans1D2" presStyleIdx="0" presStyleCnt="2"/>
      <dgm:spPr/>
      <dgm:t>
        <a:bodyPr/>
        <a:lstStyle/>
        <a:p>
          <a:endParaRPr lang="es-UY"/>
        </a:p>
      </dgm:t>
    </dgm:pt>
    <dgm:pt modelId="{8B067558-F776-423C-AA07-5E0DF4C51666}" type="pres">
      <dgm:prSet presAssocID="{B470F101-6971-4058-9E7F-F121EDB1F26D}" presName="hierRoot2" presStyleCnt="0"/>
      <dgm:spPr/>
    </dgm:pt>
    <dgm:pt modelId="{826FD5ED-167F-4AE9-A274-C6AC79F54C4B}" type="pres">
      <dgm:prSet presAssocID="{B470F101-6971-4058-9E7F-F121EDB1F26D}" presName="composite2" presStyleCnt="0"/>
      <dgm:spPr/>
    </dgm:pt>
    <dgm:pt modelId="{B35E386F-1E8E-4014-BF36-BE0E7ED15A8D}" type="pres">
      <dgm:prSet presAssocID="{B470F101-6971-4058-9E7F-F121EDB1F26D}" presName="background2" presStyleLbl="node2" presStyleIdx="0" presStyleCnt="2"/>
      <dgm:spPr>
        <a:solidFill>
          <a:schemeClr val="accent3">
            <a:lumMod val="75000"/>
          </a:schemeClr>
        </a:solidFill>
      </dgm:spPr>
      <dgm:t>
        <a:bodyPr/>
        <a:lstStyle/>
        <a:p>
          <a:endParaRPr lang="es-UY"/>
        </a:p>
      </dgm:t>
    </dgm:pt>
    <dgm:pt modelId="{4A0643FB-644C-4996-8017-BF06CD20F9CD}" type="pres">
      <dgm:prSet presAssocID="{B470F101-6971-4058-9E7F-F121EDB1F26D}" presName="text2" presStyleLbl="fgAcc2" presStyleIdx="0" presStyleCnt="2" custScaleX="171966">
        <dgm:presLayoutVars>
          <dgm:chPref val="3"/>
        </dgm:presLayoutVars>
      </dgm:prSet>
      <dgm:spPr/>
      <dgm:t>
        <a:bodyPr/>
        <a:lstStyle/>
        <a:p>
          <a:endParaRPr lang="es-UY"/>
        </a:p>
      </dgm:t>
    </dgm:pt>
    <dgm:pt modelId="{EC347BF5-D829-40D4-826D-34DA052205F3}" type="pres">
      <dgm:prSet presAssocID="{B470F101-6971-4058-9E7F-F121EDB1F26D}" presName="hierChild3" presStyleCnt="0"/>
      <dgm:spPr/>
    </dgm:pt>
    <dgm:pt modelId="{83206CFF-C11E-41A8-B27D-C5505C2EFC0A}" type="pres">
      <dgm:prSet presAssocID="{2098D376-6AA5-4183-A67F-600CF9A85A5B}" presName="Name10" presStyleLbl="parChTrans1D2" presStyleIdx="1" presStyleCnt="2"/>
      <dgm:spPr/>
      <dgm:t>
        <a:bodyPr/>
        <a:lstStyle/>
        <a:p>
          <a:endParaRPr lang="es-UY"/>
        </a:p>
      </dgm:t>
    </dgm:pt>
    <dgm:pt modelId="{E9F6F8B6-BAB8-4147-9FD6-81286C931A28}" type="pres">
      <dgm:prSet presAssocID="{ED7CE2B2-0BF9-4779-87EA-AF3D78BE9F4C}" presName="hierRoot2" presStyleCnt="0"/>
      <dgm:spPr/>
    </dgm:pt>
    <dgm:pt modelId="{1E0D6EA7-BD86-4469-B90B-77088F99FB1C}" type="pres">
      <dgm:prSet presAssocID="{ED7CE2B2-0BF9-4779-87EA-AF3D78BE9F4C}" presName="composite2" presStyleCnt="0"/>
      <dgm:spPr/>
    </dgm:pt>
    <dgm:pt modelId="{20E1E6A5-9844-498E-AB22-B3D03EC628EF}" type="pres">
      <dgm:prSet presAssocID="{ED7CE2B2-0BF9-4779-87EA-AF3D78BE9F4C}" presName="background2" presStyleLbl="node2" presStyleIdx="1" presStyleCnt="2"/>
      <dgm:spPr>
        <a:solidFill>
          <a:schemeClr val="accent2">
            <a:lumMod val="75000"/>
          </a:schemeClr>
        </a:solidFill>
      </dgm:spPr>
      <dgm:t>
        <a:bodyPr/>
        <a:lstStyle/>
        <a:p>
          <a:endParaRPr lang="es-UY"/>
        </a:p>
      </dgm:t>
    </dgm:pt>
    <dgm:pt modelId="{7FD612B4-C00A-4DCB-810B-2C4993ECBD4D}" type="pres">
      <dgm:prSet presAssocID="{ED7CE2B2-0BF9-4779-87EA-AF3D78BE9F4C}" presName="text2" presStyleLbl="fgAcc2" presStyleIdx="1" presStyleCnt="2" custScaleX="171966">
        <dgm:presLayoutVars>
          <dgm:chPref val="3"/>
        </dgm:presLayoutVars>
      </dgm:prSet>
      <dgm:spPr/>
      <dgm:t>
        <a:bodyPr/>
        <a:lstStyle/>
        <a:p>
          <a:endParaRPr lang="es-UY"/>
        </a:p>
      </dgm:t>
    </dgm:pt>
    <dgm:pt modelId="{23F3D4CF-7401-4560-9120-E525E73CFA24}" type="pres">
      <dgm:prSet presAssocID="{ED7CE2B2-0BF9-4779-87EA-AF3D78BE9F4C}" presName="hierChild3" presStyleCnt="0"/>
      <dgm:spPr/>
    </dgm:pt>
    <dgm:pt modelId="{B1ECB125-D859-4F2F-AFF6-A08D9F5E8D93}" type="pres">
      <dgm:prSet presAssocID="{293FAAC2-2DD3-44CE-97C8-B7C0EAE597B9}" presName="Name17" presStyleLbl="parChTrans1D3" presStyleIdx="0" presStyleCnt="2"/>
      <dgm:spPr/>
      <dgm:t>
        <a:bodyPr/>
        <a:lstStyle/>
        <a:p>
          <a:endParaRPr lang="es-UY"/>
        </a:p>
      </dgm:t>
    </dgm:pt>
    <dgm:pt modelId="{23041D65-6193-48F7-896C-78091D0C08BE}" type="pres">
      <dgm:prSet presAssocID="{E3916FC6-4720-459F-851E-4B5D54266706}" presName="hierRoot3" presStyleCnt="0"/>
      <dgm:spPr/>
    </dgm:pt>
    <dgm:pt modelId="{B5269B36-0A1F-4744-97F1-9149499998A3}" type="pres">
      <dgm:prSet presAssocID="{E3916FC6-4720-459F-851E-4B5D54266706}" presName="composite3" presStyleCnt="0"/>
      <dgm:spPr/>
    </dgm:pt>
    <dgm:pt modelId="{B417A0BC-55FE-4B18-AEFD-B90D818E333E}" type="pres">
      <dgm:prSet presAssocID="{E3916FC6-4720-459F-851E-4B5D54266706}" presName="background3" presStyleLbl="node3" presStyleIdx="0" presStyleCnt="2"/>
      <dgm:spPr>
        <a:solidFill>
          <a:schemeClr val="accent2">
            <a:lumMod val="75000"/>
          </a:schemeClr>
        </a:solidFill>
      </dgm:spPr>
      <dgm:t>
        <a:bodyPr/>
        <a:lstStyle/>
        <a:p>
          <a:endParaRPr lang="es-UY"/>
        </a:p>
      </dgm:t>
    </dgm:pt>
    <dgm:pt modelId="{AFFF7EE6-4FDB-4914-BED6-60FB23A52715}" type="pres">
      <dgm:prSet presAssocID="{E3916FC6-4720-459F-851E-4B5D54266706}" presName="text3" presStyleLbl="fgAcc3" presStyleIdx="0" presStyleCnt="2" custScaleX="178489" custScaleY="104771">
        <dgm:presLayoutVars>
          <dgm:chPref val="3"/>
        </dgm:presLayoutVars>
      </dgm:prSet>
      <dgm:spPr/>
      <dgm:t>
        <a:bodyPr/>
        <a:lstStyle/>
        <a:p>
          <a:endParaRPr lang="es-UY"/>
        </a:p>
      </dgm:t>
    </dgm:pt>
    <dgm:pt modelId="{A210F4B2-D29D-41BB-83B2-F4926A412A4C}" type="pres">
      <dgm:prSet presAssocID="{E3916FC6-4720-459F-851E-4B5D54266706}" presName="hierChild4" presStyleCnt="0"/>
      <dgm:spPr/>
    </dgm:pt>
    <dgm:pt modelId="{D9AB769B-BB79-4BCE-9468-3BE7AF7AF858}" type="pres">
      <dgm:prSet presAssocID="{4787D030-89AF-454E-B182-B0B873836A27}" presName="Name17" presStyleLbl="parChTrans1D3" presStyleIdx="1" presStyleCnt="2"/>
      <dgm:spPr/>
      <dgm:t>
        <a:bodyPr/>
        <a:lstStyle/>
        <a:p>
          <a:endParaRPr lang="es-UY"/>
        </a:p>
      </dgm:t>
    </dgm:pt>
    <dgm:pt modelId="{39AD8072-B61B-472B-B59E-7BD3D921EA31}" type="pres">
      <dgm:prSet presAssocID="{745EF747-3334-46D5-9B52-2833F6683FC5}" presName="hierRoot3" presStyleCnt="0"/>
      <dgm:spPr/>
    </dgm:pt>
    <dgm:pt modelId="{71CF9D1F-630E-4352-A2BF-67EC6D70ADB9}" type="pres">
      <dgm:prSet presAssocID="{745EF747-3334-46D5-9B52-2833F6683FC5}" presName="composite3" presStyleCnt="0"/>
      <dgm:spPr/>
    </dgm:pt>
    <dgm:pt modelId="{7FDB665D-904B-46D7-A55B-19868680F8CA}" type="pres">
      <dgm:prSet presAssocID="{745EF747-3334-46D5-9B52-2833F6683FC5}" presName="background3" presStyleLbl="node3" presStyleIdx="1" presStyleCnt="2"/>
      <dgm:spPr>
        <a:solidFill>
          <a:schemeClr val="accent2">
            <a:lumMod val="75000"/>
          </a:schemeClr>
        </a:solidFill>
      </dgm:spPr>
      <dgm:t>
        <a:bodyPr/>
        <a:lstStyle/>
        <a:p>
          <a:endParaRPr lang="es-UY"/>
        </a:p>
      </dgm:t>
    </dgm:pt>
    <dgm:pt modelId="{9D3DB478-2E16-4CF2-A8E9-681B40AFD8E5}" type="pres">
      <dgm:prSet presAssocID="{745EF747-3334-46D5-9B52-2833F6683FC5}" presName="text3" presStyleLbl="fgAcc3" presStyleIdx="1" presStyleCnt="2" custScaleX="191555" custScaleY="104886">
        <dgm:presLayoutVars>
          <dgm:chPref val="3"/>
        </dgm:presLayoutVars>
      </dgm:prSet>
      <dgm:spPr/>
      <dgm:t>
        <a:bodyPr/>
        <a:lstStyle/>
        <a:p>
          <a:endParaRPr lang="es-UY"/>
        </a:p>
      </dgm:t>
    </dgm:pt>
    <dgm:pt modelId="{F56EBF99-6CAA-4FBB-9AAF-E5498A022650}" type="pres">
      <dgm:prSet presAssocID="{745EF747-3334-46D5-9B52-2833F6683FC5}" presName="hierChild4" presStyleCnt="0"/>
      <dgm:spPr/>
    </dgm:pt>
  </dgm:ptLst>
  <dgm:cxnLst>
    <dgm:cxn modelId="{B2A4B8E6-72E1-4DF9-935D-A1C088749B85}" type="presOf" srcId="{2098D376-6AA5-4183-A67F-600CF9A85A5B}" destId="{83206CFF-C11E-41A8-B27D-C5505C2EFC0A}" srcOrd="0" destOrd="0" presId="urn:microsoft.com/office/officeart/2005/8/layout/hierarchy1"/>
    <dgm:cxn modelId="{C9F72AA0-A3F0-474C-BF3F-E24B286F74FD}" type="presOf" srcId="{293FAAC2-2DD3-44CE-97C8-B7C0EAE597B9}" destId="{B1ECB125-D859-4F2F-AFF6-A08D9F5E8D93}" srcOrd="0" destOrd="0" presId="urn:microsoft.com/office/officeart/2005/8/layout/hierarchy1"/>
    <dgm:cxn modelId="{7ABCAE57-00A8-49E2-A45A-63DBA7CA5295}" srcId="{71BA587F-FE50-4870-B475-968A5BC1BEDC}" destId="{7F842C34-5FA4-4378-BA7E-BAD4BB4E4511}" srcOrd="0" destOrd="0" parTransId="{3EB54053-2705-4F4C-8281-0007A8AE495F}" sibTransId="{62F44A8B-5A59-454D-93AB-965DA48B49CC}"/>
    <dgm:cxn modelId="{57F8564B-91A0-4D86-9808-B6EE584C8DE5}" type="presOf" srcId="{E3916FC6-4720-459F-851E-4B5D54266706}" destId="{AFFF7EE6-4FDB-4914-BED6-60FB23A52715}" srcOrd="0" destOrd="0" presId="urn:microsoft.com/office/officeart/2005/8/layout/hierarchy1"/>
    <dgm:cxn modelId="{92BEDCFF-C8DE-4CC1-82FB-EB03BA7079B7}" type="presOf" srcId="{4787D030-89AF-454E-B182-B0B873836A27}" destId="{D9AB769B-BB79-4BCE-9468-3BE7AF7AF858}" srcOrd="0" destOrd="0" presId="urn:microsoft.com/office/officeart/2005/8/layout/hierarchy1"/>
    <dgm:cxn modelId="{4498B48D-3DDF-4316-BD9F-E2908832FF9F}" srcId="{7F842C34-5FA4-4378-BA7E-BAD4BB4E4511}" destId="{ED7CE2B2-0BF9-4779-87EA-AF3D78BE9F4C}" srcOrd="1" destOrd="0" parTransId="{2098D376-6AA5-4183-A67F-600CF9A85A5B}" sibTransId="{92F0AC58-36C5-4BAF-9692-A4B689B2170C}"/>
    <dgm:cxn modelId="{C6F74B9F-FA3D-453F-948F-58A44C15A9FC}" srcId="{ED7CE2B2-0BF9-4779-87EA-AF3D78BE9F4C}" destId="{745EF747-3334-46D5-9B52-2833F6683FC5}" srcOrd="1" destOrd="0" parTransId="{4787D030-89AF-454E-B182-B0B873836A27}" sibTransId="{C2618A1A-0ED9-4DC8-B0FC-DADC2EF0676A}"/>
    <dgm:cxn modelId="{267A4EF9-43A9-4601-8014-234FBF0C5A54}" type="presOf" srcId="{ED7CE2B2-0BF9-4779-87EA-AF3D78BE9F4C}" destId="{7FD612B4-C00A-4DCB-810B-2C4993ECBD4D}" srcOrd="0" destOrd="0" presId="urn:microsoft.com/office/officeart/2005/8/layout/hierarchy1"/>
    <dgm:cxn modelId="{384E5274-E56C-4F2C-9AED-A9C51802A462}" type="presOf" srcId="{7F842C34-5FA4-4378-BA7E-BAD4BB4E4511}" destId="{D9C87E3B-A483-4522-A2E5-E06B31874EB6}" srcOrd="0" destOrd="0" presId="urn:microsoft.com/office/officeart/2005/8/layout/hierarchy1"/>
    <dgm:cxn modelId="{10471CC2-D3C6-47F1-9B19-42BAC405CE85}" type="presOf" srcId="{71BA587F-FE50-4870-B475-968A5BC1BEDC}" destId="{70B7A8A3-02EF-4AC8-9B61-9A581F958D37}" srcOrd="0" destOrd="0" presId="urn:microsoft.com/office/officeart/2005/8/layout/hierarchy1"/>
    <dgm:cxn modelId="{0A95DDCA-6EB8-44B0-B102-D108C0E88975}" type="presOf" srcId="{CB388334-C2F8-49D1-B43F-A88EABC97821}" destId="{BE357B7C-5695-43EC-92F5-4C3D5C6FEECE}" srcOrd="0" destOrd="0" presId="urn:microsoft.com/office/officeart/2005/8/layout/hierarchy1"/>
    <dgm:cxn modelId="{95700AEE-30B3-46CA-BCE3-92690392255C}" type="presOf" srcId="{B470F101-6971-4058-9E7F-F121EDB1F26D}" destId="{4A0643FB-644C-4996-8017-BF06CD20F9CD}" srcOrd="0" destOrd="0" presId="urn:microsoft.com/office/officeart/2005/8/layout/hierarchy1"/>
    <dgm:cxn modelId="{D74AA731-D412-4F70-9D6B-8667E5C0F8BE}" type="presOf" srcId="{745EF747-3334-46D5-9B52-2833F6683FC5}" destId="{9D3DB478-2E16-4CF2-A8E9-681B40AFD8E5}" srcOrd="0" destOrd="0" presId="urn:microsoft.com/office/officeart/2005/8/layout/hierarchy1"/>
    <dgm:cxn modelId="{0D1EF602-6BB5-4FD3-ADC3-E2ABA0906F14}" srcId="{ED7CE2B2-0BF9-4779-87EA-AF3D78BE9F4C}" destId="{E3916FC6-4720-459F-851E-4B5D54266706}" srcOrd="0" destOrd="0" parTransId="{293FAAC2-2DD3-44CE-97C8-B7C0EAE597B9}" sibTransId="{291A6081-0244-49B2-83DF-9EE93BB27DFE}"/>
    <dgm:cxn modelId="{DB5BE8AA-D5B4-43FA-A5AB-E609BA13FD8F}" srcId="{7F842C34-5FA4-4378-BA7E-BAD4BB4E4511}" destId="{B470F101-6971-4058-9E7F-F121EDB1F26D}" srcOrd="0" destOrd="0" parTransId="{CB388334-C2F8-49D1-B43F-A88EABC97821}" sibTransId="{E68372AC-A092-4562-8108-9DDC69205F95}"/>
    <dgm:cxn modelId="{BCDCB215-B247-44DF-AA69-4E22A4BE2B7B}" type="presParOf" srcId="{70B7A8A3-02EF-4AC8-9B61-9A581F958D37}" destId="{82E36B7F-9B87-4BAF-8A43-0675B22A54BD}" srcOrd="0" destOrd="0" presId="urn:microsoft.com/office/officeart/2005/8/layout/hierarchy1"/>
    <dgm:cxn modelId="{49EC2F7B-C3F4-449A-ACDC-AE3D8EA4E6F3}" type="presParOf" srcId="{82E36B7F-9B87-4BAF-8A43-0675B22A54BD}" destId="{9AA316B2-C48C-4D4B-B58A-505009B2B26D}" srcOrd="0" destOrd="0" presId="urn:microsoft.com/office/officeart/2005/8/layout/hierarchy1"/>
    <dgm:cxn modelId="{7CF2F526-04B5-40CE-96B5-56FC3ECCB689}" type="presParOf" srcId="{9AA316B2-C48C-4D4B-B58A-505009B2B26D}" destId="{49649807-4D39-440A-AAB1-607CC54DD792}" srcOrd="0" destOrd="0" presId="urn:microsoft.com/office/officeart/2005/8/layout/hierarchy1"/>
    <dgm:cxn modelId="{48F3FC3E-5820-43A9-BF07-02D3F421458F}" type="presParOf" srcId="{9AA316B2-C48C-4D4B-B58A-505009B2B26D}" destId="{D9C87E3B-A483-4522-A2E5-E06B31874EB6}" srcOrd="1" destOrd="0" presId="urn:microsoft.com/office/officeart/2005/8/layout/hierarchy1"/>
    <dgm:cxn modelId="{2464D4A4-F7E3-490E-B6B2-2F02D6443671}" type="presParOf" srcId="{82E36B7F-9B87-4BAF-8A43-0675B22A54BD}" destId="{8AFDE396-90E2-486D-8C41-53284F990700}" srcOrd="1" destOrd="0" presId="urn:microsoft.com/office/officeart/2005/8/layout/hierarchy1"/>
    <dgm:cxn modelId="{64D04C32-6D7D-4290-9150-6E11861B142E}" type="presParOf" srcId="{8AFDE396-90E2-486D-8C41-53284F990700}" destId="{BE357B7C-5695-43EC-92F5-4C3D5C6FEECE}" srcOrd="0" destOrd="0" presId="urn:microsoft.com/office/officeart/2005/8/layout/hierarchy1"/>
    <dgm:cxn modelId="{DAFB61BC-2794-4743-A496-528D1CB40D62}" type="presParOf" srcId="{8AFDE396-90E2-486D-8C41-53284F990700}" destId="{8B067558-F776-423C-AA07-5E0DF4C51666}" srcOrd="1" destOrd="0" presId="urn:microsoft.com/office/officeart/2005/8/layout/hierarchy1"/>
    <dgm:cxn modelId="{310EC66A-3C28-4DF5-ACF8-528AE1CA9806}" type="presParOf" srcId="{8B067558-F776-423C-AA07-5E0DF4C51666}" destId="{826FD5ED-167F-4AE9-A274-C6AC79F54C4B}" srcOrd="0" destOrd="0" presId="urn:microsoft.com/office/officeart/2005/8/layout/hierarchy1"/>
    <dgm:cxn modelId="{FA0796C6-0719-412E-8242-C89158D97965}" type="presParOf" srcId="{826FD5ED-167F-4AE9-A274-C6AC79F54C4B}" destId="{B35E386F-1E8E-4014-BF36-BE0E7ED15A8D}" srcOrd="0" destOrd="0" presId="urn:microsoft.com/office/officeart/2005/8/layout/hierarchy1"/>
    <dgm:cxn modelId="{0F9D1CB7-62B6-4EE7-9142-2CB862082EC9}" type="presParOf" srcId="{826FD5ED-167F-4AE9-A274-C6AC79F54C4B}" destId="{4A0643FB-644C-4996-8017-BF06CD20F9CD}" srcOrd="1" destOrd="0" presId="urn:microsoft.com/office/officeart/2005/8/layout/hierarchy1"/>
    <dgm:cxn modelId="{8059BB51-D9D4-4420-8DD0-8A55B932D870}" type="presParOf" srcId="{8B067558-F776-423C-AA07-5E0DF4C51666}" destId="{EC347BF5-D829-40D4-826D-34DA052205F3}" srcOrd="1" destOrd="0" presId="urn:microsoft.com/office/officeart/2005/8/layout/hierarchy1"/>
    <dgm:cxn modelId="{5D1C0BB8-9A49-4E28-BD32-02BCC6FB6179}" type="presParOf" srcId="{8AFDE396-90E2-486D-8C41-53284F990700}" destId="{83206CFF-C11E-41A8-B27D-C5505C2EFC0A}" srcOrd="2" destOrd="0" presId="urn:microsoft.com/office/officeart/2005/8/layout/hierarchy1"/>
    <dgm:cxn modelId="{E8595BBC-1E49-4D14-954D-47EBDB439981}" type="presParOf" srcId="{8AFDE396-90E2-486D-8C41-53284F990700}" destId="{E9F6F8B6-BAB8-4147-9FD6-81286C931A28}" srcOrd="3" destOrd="0" presId="urn:microsoft.com/office/officeart/2005/8/layout/hierarchy1"/>
    <dgm:cxn modelId="{6D5FA1B1-09C9-48C5-86E9-7B6A4001A05E}" type="presParOf" srcId="{E9F6F8B6-BAB8-4147-9FD6-81286C931A28}" destId="{1E0D6EA7-BD86-4469-B90B-77088F99FB1C}" srcOrd="0" destOrd="0" presId="urn:microsoft.com/office/officeart/2005/8/layout/hierarchy1"/>
    <dgm:cxn modelId="{4BB816D7-8C58-403B-997C-1ACE25117DEF}" type="presParOf" srcId="{1E0D6EA7-BD86-4469-B90B-77088F99FB1C}" destId="{20E1E6A5-9844-498E-AB22-B3D03EC628EF}" srcOrd="0" destOrd="0" presId="urn:microsoft.com/office/officeart/2005/8/layout/hierarchy1"/>
    <dgm:cxn modelId="{17367796-90DC-402F-BD70-A870B02124C8}" type="presParOf" srcId="{1E0D6EA7-BD86-4469-B90B-77088F99FB1C}" destId="{7FD612B4-C00A-4DCB-810B-2C4993ECBD4D}" srcOrd="1" destOrd="0" presId="urn:microsoft.com/office/officeart/2005/8/layout/hierarchy1"/>
    <dgm:cxn modelId="{632BECB4-9D8D-448D-BCFB-D060230EA5AC}" type="presParOf" srcId="{E9F6F8B6-BAB8-4147-9FD6-81286C931A28}" destId="{23F3D4CF-7401-4560-9120-E525E73CFA24}" srcOrd="1" destOrd="0" presId="urn:microsoft.com/office/officeart/2005/8/layout/hierarchy1"/>
    <dgm:cxn modelId="{B7A1243C-955E-43B7-B630-AA5E649AD0C8}" type="presParOf" srcId="{23F3D4CF-7401-4560-9120-E525E73CFA24}" destId="{B1ECB125-D859-4F2F-AFF6-A08D9F5E8D93}" srcOrd="0" destOrd="0" presId="urn:microsoft.com/office/officeart/2005/8/layout/hierarchy1"/>
    <dgm:cxn modelId="{BC7809E7-B87E-4722-BF2D-960A0B709BE4}" type="presParOf" srcId="{23F3D4CF-7401-4560-9120-E525E73CFA24}" destId="{23041D65-6193-48F7-896C-78091D0C08BE}" srcOrd="1" destOrd="0" presId="urn:microsoft.com/office/officeart/2005/8/layout/hierarchy1"/>
    <dgm:cxn modelId="{8D7E3D0C-224C-4FE6-B02A-79D27F9FF723}" type="presParOf" srcId="{23041D65-6193-48F7-896C-78091D0C08BE}" destId="{B5269B36-0A1F-4744-97F1-9149499998A3}" srcOrd="0" destOrd="0" presId="urn:microsoft.com/office/officeart/2005/8/layout/hierarchy1"/>
    <dgm:cxn modelId="{58FA79B5-73BF-4AA7-B481-18EA5E756275}" type="presParOf" srcId="{B5269B36-0A1F-4744-97F1-9149499998A3}" destId="{B417A0BC-55FE-4B18-AEFD-B90D818E333E}" srcOrd="0" destOrd="0" presId="urn:microsoft.com/office/officeart/2005/8/layout/hierarchy1"/>
    <dgm:cxn modelId="{C277D060-E539-4ECF-A073-B371BD368A8C}" type="presParOf" srcId="{B5269B36-0A1F-4744-97F1-9149499998A3}" destId="{AFFF7EE6-4FDB-4914-BED6-60FB23A52715}" srcOrd="1" destOrd="0" presId="urn:microsoft.com/office/officeart/2005/8/layout/hierarchy1"/>
    <dgm:cxn modelId="{5A61E56A-EB72-4ECE-895A-D2904AE41E3D}" type="presParOf" srcId="{23041D65-6193-48F7-896C-78091D0C08BE}" destId="{A210F4B2-D29D-41BB-83B2-F4926A412A4C}" srcOrd="1" destOrd="0" presId="urn:microsoft.com/office/officeart/2005/8/layout/hierarchy1"/>
    <dgm:cxn modelId="{BD688372-CDAA-441E-9472-CD208D6DB044}" type="presParOf" srcId="{23F3D4CF-7401-4560-9120-E525E73CFA24}" destId="{D9AB769B-BB79-4BCE-9468-3BE7AF7AF858}" srcOrd="2" destOrd="0" presId="urn:microsoft.com/office/officeart/2005/8/layout/hierarchy1"/>
    <dgm:cxn modelId="{0E9863AA-1FCC-4C89-9F3E-C3A99FB2DBBA}" type="presParOf" srcId="{23F3D4CF-7401-4560-9120-E525E73CFA24}" destId="{39AD8072-B61B-472B-B59E-7BD3D921EA31}" srcOrd="3" destOrd="0" presId="urn:microsoft.com/office/officeart/2005/8/layout/hierarchy1"/>
    <dgm:cxn modelId="{0A4FFF7B-D267-4667-A007-3FF0CB1AC71E}" type="presParOf" srcId="{39AD8072-B61B-472B-B59E-7BD3D921EA31}" destId="{71CF9D1F-630E-4352-A2BF-67EC6D70ADB9}" srcOrd="0" destOrd="0" presId="urn:microsoft.com/office/officeart/2005/8/layout/hierarchy1"/>
    <dgm:cxn modelId="{E23BD9CF-20D1-43AB-B223-444C645611CE}" type="presParOf" srcId="{71CF9D1F-630E-4352-A2BF-67EC6D70ADB9}" destId="{7FDB665D-904B-46D7-A55B-19868680F8CA}" srcOrd="0" destOrd="0" presId="urn:microsoft.com/office/officeart/2005/8/layout/hierarchy1"/>
    <dgm:cxn modelId="{5A4BC375-2DEC-4FB3-9646-E00C0C51F40D}" type="presParOf" srcId="{71CF9D1F-630E-4352-A2BF-67EC6D70ADB9}" destId="{9D3DB478-2E16-4CF2-A8E9-681B40AFD8E5}" srcOrd="1" destOrd="0" presId="urn:microsoft.com/office/officeart/2005/8/layout/hierarchy1"/>
    <dgm:cxn modelId="{D5759274-51ED-4BCD-ADB7-41F63377385E}" type="presParOf" srcId="{39AD8072-B61B-472B-B59E-7BD3D921EA31}" destId="{F56EBF99-6CAA-4FBB-9AAF-E5498A02265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8D966E-F7EA-43B7-8DDE-36494E2C060E}"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s-UY"/>
        </a:p>
      </dgm:t>
    </dgm:pt>
    <dgm:pt modelId="{4EFE69FB-80A1-40A3-A930-E49A7DA46D94}">
      <dgm:prSet phldrT="[Texto]"/>
      <dgm:spPr/>
      <dgm:t>
        <a:bodyPr/>
        <a:lstStyle/>
        <a:p>
          <a:r>
            <a:rPr lang="es-UY" dirty="0" smtClean="0"/>
            <a:t>Nuevo Acuerdo</a:t>
          </a:r>
          <a:endParaRPr lang="es-UY" dirty="0"/>
        </a:p>
      </dgm:t>
    </dgm:pt>
    <dgm:pt modelId="{DC8DA5C0-99D5-4246-A8F4-70CD1AF6AE33}" type="parTrans" cxnId="{942281DD-E91A-42BA-A01F-E7B4793CEEA3}">
      <dgm:prSet/>
      <dgm:spPr/>
      <dgm:t>
        <a:bodyPr/>
        <a:lstStyle/>
        <a:p>
          <a:endParaRPr lang="es-UY"/>
        </a:p>
      </dgm:t>
    </dgm:pt>
    <dgm:pt modelId="{3C8FCA04-0983-4D7C-B959-B838B82D945D}" type="sibTrans" cxnId="{942281DD-E91A-42BA-A01F-E7B4793CEEA3}">
      <dgm:prSet/>
      <dgm:spPr/>
      <dgm:t>
        <a:bodyPr/>
        <a:lstStyle/>
        <a:p>
          <a:r>
            <a:rPr lang="es-UY" dirty="0" smtClean="0"/>
            <a:t>Ampliación de uno existente</a:t>
          </a:r>
          <a:endParaRPr lang="es-UY" dirty="0"/>
        </a:p>
      </dgm:t>
    </dgm:pt>
    <dgm:pt modelId="{46D0AFD6-736E-44FB-9535-FD09FC84E77A}">
      <dgm:prSet phldrT="[Texto]"/>
      <dgm:spPr/>
      <dgm:t>
        <a:bodyPr/>
        <a:lstStyle/>
        <a:p>
          <a:r>
            <a:rPr lang="es-UY" dirty="0" smtClean="0"/>
            <a:t>Recanaliza comercio existente</a:t>
          </a:r>
          <a:endParaRPr lang="es-UY" dirty="0"/>
        </a:p>
      </dgm:t>
    </dgm:pt>
    <dgm:pt modelId="{49593891-FEF4-40DC-85DE-27E415BCA0DD}" type="parTrans" cxnId="{4E55C43C-34BB-4983-B611-ADF8BC5F36C0}">
      <dgm:prSet/>
      <dgm:spPr/>
      <dgm:t>
        <a:bodyPr/>
        <a:lstStyle/>
        <a:p>
          <a:endParaRPr lang="es-UY"/>
        </a:p>
      </dgm:t>
    </dgm:pt>
    <dgm:pt modelId="{FE12F165-1305-4EB2-8921-AF69D6589009}" type="sibTrans" cxnId="{4E55C43C-34BB-4983-B611-ADF8BC5F36C0}">
      <dgm:prSet/>
      <dgm:spPr/>
      <dgm:t>
        <a:bodyPr/>
        <a:lstStyle/>
        <a:p>
          <a:pPr algn="l"/>
          <a:r>
            <a:rPr lang="es-UY" dirty="0" smtClean="0"/>
            <a:t>-Aumenta comercio negociado pero no el total</a:t>
          </a:r>
        </a:p>
        <a:p>
          <a:pPr algn="l"/>
          <a:r>
            <a:rPr lang="es-UY" dirty="0" smtClean="0"/>
            <a:t>-Efecto inmediato y de corta duración</a:t>
          </a:r>
          <a:endParaRPr lang="es-UY" dirty="0"/>
        </a:p>
      </dgm:t>
    </dgm:pt>
    <dgm:pt modelId="{99A507E2-B250-4D7B-A47E-4830BE51C8B9}">
      <dgm:prSet phldrT="[Texto]"/>
      <dgm:spPr/>
      <dgm:t>
        <a:bodyPr/>
        <a:lstStyle/>
        <a:p>
          <a:r>
            <a:rPr lang="es-UY" dirty="0" smtClean="0"/>
            <a:t>Genera nuevo comercio</a:t>
          </a:r>
          <a:endParaRPr lang="es-UY" dirty="0"/>
        </a:p>
      </dgm:t>
    </dgm:pt>
    <dgm:pt modelId="{A050E99D-F1F4-4352-81DF-1FB3736809F7}" type="parTrans" cxnId="{0C1E9566-7297-4941-8228-EBD6DF9C60FD}">
      <dgm:prSet/>
      <dgm:spPr/>
      <dgm:t>
        <a:bodyPr/>
        <a:lstStyle/>
        <a:p>
          <a:endParaRPr lang="es-UY"/>
        </a:p>
      </dgm:t>
    </dgm:pt>
    <dgm:pt modelId="{6AF61F02-A97A-46BA-897A-6C9817E75EF8}" type="sibTrans" cxnId="{0C1E9566-7297-4941-8228-EBD6DF9C60FD}">
      <dgm:prSet/>
      <dgm:spPr/>
      <dgm:t>
        <a:bodyPr/>
        <a:lstStyle/>
        <a:p>
          <a:pPr algn="l"/>
          <a:r>
            <a:rPr lang="es-UY" dirty="0" smtClean="0"/>
            <a:t>-Incrementa tanto el comercio negociado como el global</a:t>
          </a:r>
        </a:p>
        <a:p>
          <a:pPr algn="l"/>
          <a:r>
            <a:rPr lang="es-UY" dirty="0" smtClean="0"/>
            <a:t>-Efecto mas estructural</a:t>
          </a:r>
          <a:endParaRPr lang="es-UY" dirty="0"/>
        </a:p>
      </dgm:t>
    </dgm:pt>
    <dgm:pt modelId="{AB2E24E3-E25E-417B-BA54-D9CFE3305C83}" type="pres">
      <dgm:prSet presAssocID="{678D966E-F7EA-43B7-8DDE-36494E2C060E}" presName="hierChild1" presStyleCnt="0">
        <dgm:presLayoutVars>
          <dgm:orgChart val="1"/>
          <dgm:chPref val="1"/>
          <dgm:dir/>
          <dgm:animOne val="branch"/>
          <dgm:animLvl val="lvl"/>
          <dgm:resizeHandles/>
        </dgm:presLayoutVars>
      </dgm:prSet>
      <dgm:spPr/>
      <dgm:t>
        <a:bodyPr/>
        <a:lstStyle/>
        <a:p>
          <a:endParaRPr lang="es-UY"/>
        </a:p>
      </dgm:t>
    </dgm:pt>
    <dgm:pt modelId="{5E37C9BA-9B91-4D94-951E-81BB3EDB163B}" type="pres">
      <dgm:prSet presAssocID="{4EFE69FB-80A1-40A3-A930-E49A7DA46D94}" presName="hierRoot1" presStyleCnt="0">
        <dgm:presLayoutVars>
          <dgm:hierBranch val="init"/>
        </dgm:presLayoutVars>
      </dgm:prSet>
      <dgm:spPr/>
    </dgm:pt>
    <dgm:pt modelId="{69D3896E-F97B-417D-BD12-4A4D779D7644}" type="pres">
      <dgm:prSet presAssocID="{4EFE69FB-80A1-40A3-A930-E49A7DA46D94}" presName="rootComposite1" presStyleCnt="0"/>
      <dgm:spPr/>
    </dgm:pt>
    <dgm:pt modelId="{6B5F5D51-8902-4E1C-AA80-F8F6663E4A06}" type="pres">
      <dgm:prSet presAssocID="{4EFE69FB-80A1-40A3-A930-E49A7DA46D94}" presName="rootText1" presStyleLbl="node0" presStyleIdx="0" presStyleCnt="1">
        <dgm:presLayoutVars>
          <dgm:chMax/>
          <dgm:chPref val="3"/>
        </dgm:presLayoutVars>
      </dgm:prSet>
      <dgm:spPr/>
      <dgm:t>
        <a:bodyPr/>
        <a:lstStyle/>
        <a:p>
          <a:endParaRPr lang="es-UY"/>
        </a:p>
      </dgm:t>
    </dgm:pt>
    <dgm:pt modelId="{204E44E8-9FD3-4C46-8BF3-0E3D342CEE4A}" type="pres">
      <dgm:prSet presAssocID="{4EFE69FB-80A1-40A3-A930-E49A7DA46D94}" presName="titleText1" presStyleLbl="fgAcc0" presStyleIdx="0" presStyleCnt="1">
        <dgm:presLayoutVars>
          <dgm:chMax val="0"/>
          <dgm:chPref val="0"/>
        </dgm:presLayoutVars>
      </dgm:prSet>
      <dgm:spPr/>
      <dgm:t>
        <a:bodyPr/>
        <a:lstStyle/>
        <a:p>
          <a:endParaRPr lang="es-UY"/>
        </a:p>
      </dgm:t>
    </dgm:pt>
    <dgm:pt modelId="{FA9B64DC-2926-49A8-9B73-D2DA776099E0}" type="pres">
      <dgm:prSet presAssocID="{4EFE69FB-80A1-40A3-A930-E49A7DA46D94}" presName="rootConnector1" presStyleLbl="node1" presStyleIdx="0" presStyleCnt="2"/>
      <dgm:spPr/>
      <dgm:t>
        <a:bodyPr/>
        <a:lstStyle/>
        <a:p>
          <a:endParaRPr lang="es-UY"/>
        </a:p>
      </dgm:t>
    </dgm:pt>
    <dgm:pt modelId="{F8FF16C8-2A30-4277-A8CB-331059D49BD4}" type="pres">
      <dgm:prSet presAssocID="{4EFE69FB-80A1-40A3-A930-E49A7DA46D94}" presName="hierChild2" presStyleCnt="0"/>
      <dgm:spPr/>
    </dgm:pt>
    <dgm:pt modelId="{6E9CC81B-464D-4A3D-B4E2-ED2F5F5A8178}" type="pres">
      <dgm:prSet presAssocID="{49593891-FEF4-40DC-85DE-27E415BCA0DD}" presName="Name37" presStyleLbl="parChTrans1D2" presStyleIdx="0" presStyleCnt="2"/>
      <dgm:spPr/>
      <dgm:t>
        <a:bodyPr/>
        <a:lstStyle/>
        <a:p>
          <a:endParaRPr lang="es-UY"/>
        </a:p>
      </dgm:t>
    </dgm:pt>
    <dgm:pt modelId="{BD30216D-0745-45A7-8C15-1996FE0C229D}" type="pres">
      <dgm:prSet presAssocID="{46D0AFD6-736E-44FB-9535-FD09FC84E77A}" presName="hierRoot2" presStyleCnt="0">
        <dgm:presLayoutVars>
          <dgm:hierBranch val="init"/>
        </dgm:presLayoutVars>
      </dgm:prSet>
      <dgm:spPr/>
    </dgm:pt>
    <dgm:pt modelId="{7C403816-F586-4D04-A13F-F186ED4F1B4D}" type="pres">
      <dgm:prSet presAssocID="{46D0AFD6-736E-44FB-9535-FD09FC84E77A}" presName="rootComposite" presStyleCnt="0"/>
      <dgm:spPr/>
    </dgm:pt>
    <dgm:pt modelId="{8B1F10F0-0DA1-4171-87EA-CCB5376B3FBD}" type="pres">
      <dgm:prSet presAssocID="{46D0AFD6-736E-44FB-9535-FD09FC84E77A}" presName="rootText" presStyleLbl="node1" presStyleIdx="0" presStyleCnt="2">
        <dgm:presLayoutVars>
          <dgm:chMax/>
          <dgm:chPref val="3"/>
        </dgm:presLayoutVars>
      </dgm:prSet>
      <dgm:spPr/>
      <dgm:t>
        <a:bodyPr/>
        <a:lstStyle/>
        <a:p>
          <a:endParaRPr lang="es-UY"/>
        </a:p>
      </dgm:t>
    </dgm:pt>
    <dgm:pt modelId="{A0F5E924-443F-4AE0-8D56-6199A6CCFAAE}" type="pres">
      <dgm:prSet presAssocID="{46D0AFD6-736E-44FB-9535-FD09FC84E77A}" presName="titleText2" presStyleLbl="fgAcc1" presStyleIdx="0" presStyleCnt="2" custScaleY="229270" custLinFactY="47088" custLinFactNeighborX="4156" custLinFactNeighborY="100000">
        <dgm:presLayoutVars>
          <dgm:chMax val="0"/>
          <dgm:chPref val="0"/>
        </dgm:presLayoutVars>
      </dgm:prSet>
      <dgm:spPr/>
      <dgm:t>
        <a:bodyPr/>
        <a:lstStyle/>
        <a:p>
          <a:endParaRPr lang="es-UY"/>
        </a:p>
      </dgm:t>
    </dgm:pt>
    <dgm:pt modelId="{AF862DB3-3322-4675-8778-8A0FA4048A17}" type="pres">
      <dgm:prSet presAssocID="{46D0AFD6-736E-44FB-9535-FD09FC84E77A}" presName="rootConnector" presStyleLbl="node2" presStyleIdx="0" presStyleCnt="0"/>
      <dgm:spPr/>
      <dgm:t>
        <a:bodyPr/>
        <a:lstStyle/>
        <a:p>
          <a:endParaRPr lang="es-UY"/>
        </a:p>
      </dgm:t>
    </dgm:pt>
    <dgm:pt modelId="{514D0CCA-2418-425C-8EB7-F334471F3DCC}" type="pres">
      <dgm:prSet presAssocID="{46D0AFD6-736E-44FB-9535-FD09FC84E77A}" presName="hierChild4" presStyleCnt="0"/>
      <dgm:spPr/>
    </dgm:pt>
    <dgm:pt modelId="{F2396EA6-1A75-449D-B633-2E572C2A3068}" type="pres">
      <dgm:prSet presAssocID="{46D0AFD6-736E-44FB-9535-FD09FC84E77A}" presName="hierChild5" presStyleCnt="0"/>
      <dgm:spPr/>
    </dgm:pt>
    <dgm:pt modelId="{AF7422CE-1179-4CA9-81BC-5D1AC8C9CFB7}" type="pres">
      <dgm:prSet presAssocID="{A050E99D-F1F4-4352-81DF-1FB3736809F7}" presName="Name37" presStyleLbl="parChTrans1D2" presStyleIdx="1" presStyleCnt="2"/>
      <dgm:spPr/>
      <dgm:t>
        <a:bodyPr/>
        <a:lstStyle/>
        <a:p>
          <a:endParaRPr lang="es-UY"/>
        </a:p>
      </dgm:t>
    </dgm:pt>
    <dgm:pt modelId="{04BB4017-DCC9-45F1-9939-B3BA3CC0C620}" type="pres">
      <dgm:prSet presAssocID="{99A507E2-B250-4D7B-A47E-4830BE51C8B9}" presName="hierRoot2" presStyleCnt="0">
        <dgm:presLayoutVars>
          <dgm:hierBranch val="init"/>
        </dgm:presLayoutVars>
      </dgm:prSet>
      <dgm:spPr/>
    </dgm:pt>
    <dgm:pt modelId="{AE026EB2-3B81-41C8-B23F-950B3E1FBC0D}" type="pres">
      <dgm:prSet presAssocID="{99A507E2-B250-4D7B-A47E-4830BE51C8B9}" presName="rootComposite" presStyleCnt="0"/>
      <dgm:spPr/>
    </dgm:pt>
    <dgm:pt modelId="{AD520E4D-03B4-409C-8693-A079CD1C6225}" type="pres">
      <dgm:prSet presAssocID="{99A507E2-B250-4D7B-A47E-4830BE51C8B9}" presName="rootText" presStyleLbl="node1" presStyleIdx="1" presStyleCnt="2">
        <dgm:presLayoutVars>
          <dgm:chMax/>
          <dgm:chPref val="3"/>
        </dgm:presLayoutVars>
      </dgm:prSet>
      <dgm:spPr/>
      <dgm:t>
        <a:bodyPr/>
        <a:lstStyle/>
        <a:p>
          <a:endParaRPr lang="es-UY"/>
        </a:p>
      </dgm:t>
    </dgm:pt>
    <dgm:pt modelId="{86A6FC5F-D176-4378-8E33-6CC8858CF706}" type="pres">
      <dgm:prSet presAssocID="{99A507E2-B250-4D7B-A47E-4830BE51C8B9}" presName="titleText2" presStyleLbl="fgAcc1" presStyleIdx="1" presStyleCnt="2" custScaleX="107020" custScaleY="228477" custLinFactNeighborX="-3764" custLinFactNeighborY="89442">
        <dgm:presLayoutVars>
          <dgm:chMax val="0"/>
          <dgm:chPref val="0"/>
        </dgm:presLayoutVars>
      </dgm:prSet>
      <dgm:spPr/>
      <dgm:t>
        <a:bodyPr/>
        <a:lstStyle/>
        <a:p>
          <a:endParaRPr lang="es-UY"/>
        </a:p>
      </dgm:t>
    </dgm:pt>
    <dgm:pt modelId="{60DF8351-CD9C-470F-BD30-54C806D710F1}" type="pres">
      <dgm:prSet presAssocID="{99A507E2-B250-4D7B-A47E-4830BE51C8B9}" presName="rootConnector" presStyleLbl="node2" presStyleIdx="0" presStyleCnt="0"/>
      <dgm:spPr/>
      <dgm:t>
        <a:bodyPr/>
        <a:lstStyle/>
        <a:p>
          <a:endParaRPr lang="es-UY"/>
        </a:p>
      </dgm:t>
    </dgm:pt>
    <dgm:pt modelId="{1F2F842B-E283-4433-9C89-11AF577A9746}" type="pres">
      <dgm:prSet presAssocID="{99A507E2-B250-4D7B-A47E-4830BE51C8B9}" presName="hierChild4" presStyleCnt="0"/>
      <dgm:spPr/>
    </dgm:pt>
    <dgm:pt modelId="{73F21BC7-981A-46C9-B44F-615F076ED4E5}" type="pres">
      <dgm:prSet presAssocID="{99A507E2-B250-4D7B-A47E-4830BE51C8B9}" presName="hierChild5" presStyleCnt="0"/>
      <dgm:spPr/>
    </dgm:pt>
    <dgm:pt modelId="{30E490CE-8868-4FB1-877E-C01CA3F416C3}" type="pres">
      <dgm:prSet presAssocID="{4EFE69FB-80A1-40A3-A930-E49A7DA46D94}" presName="hierChild3" presStyleCnt="0"/>
      <dgm:spPr/>
    </dgm:pt>
  </dgm:ptLst>
  <dgm:cxnLst>
    <dgm:cxn modelId="{82F2E95B-7BF6-49E0-8B3E-C73F44906D77}" type="presOf" srcId="{A050E99D-F1F4-4352-81DF-1FB3736809F7}" destId="{AF7422CE-1179-4CA9-81BC-5D1AC8C9CFB7}" srcOrd="0" destOrd="0" presId="urn:microsoft.com/office/officeart/2008/layout/NameandTitleOrganizationalChart"/>
    <dgm:cxn modelId="{0C1E9566-7297-4941-8228-EBD6DF9C60FD}" srcId="{4EFE69FB-80A1-40A3-A930-E49A7DA46D94}" destId="{99A507E2-B250-4D7B-A47E-4830BE51C8B9}" srcOrd="1" destOrd="0" parTransId="{A050E99D-F1F4-4352-81DF-1FB3736809F7}" sibTransId="{6AF61F02-A97A-46BA-897A-6C9817E75EF8}"/>
    <dgm:cxn modelId="{D018A66E-EAB8-42AD-9C1D-06486746A3D2}" type="presOf" srcId="{46D0AFD6-736E-44FB-9535-FD09FC84E77A}" destId="{8B1F10F0-0DA1-4171-87EA-CCB5376B3FBD}" srcOrd="0" destOrd="0" presId="urn:microsoft.com/office/officeart/2008/layout/NameandTitleOrganizationalChart"/>
    <dgm:cxn modelId="{8CBAE776-4938-4F65-9F91-882967109D2E}" type="presOf" srcId="{6AF61F02-A97A-46BA-897A-6C9817E75EF8}" destId="{86A6FC5F-D176-4378-8E33-6CC8858CF706}" srcOrd="0" destOrd="0" presId="urn:microsoft.com/office/officeart/2008/layout/NameandTitleOrganizationalChart"/>
    <dgm:cxn modelId="{EDF3A73A-7F82-4E9B-B0B9-ABBEB37CE0A0}" type="presOf" srcId="{99A507E2-B250-4D7B-A47E-4830BE51C8B9}" destId="{AD520E4D-03B4-409C-8693-A079CD1C6225}" srcOrd="0" destOrd="0" presId="urn:microsoft.com/office/officeart/2008/layout/NameandTitleOrganizationalChart"/>
    <dgm:cxn modelId="{82869B3B-4769-40AE-9784-C52A2A3D4CC9}" type="presOf" srcId="{3C8FCA04-0983-4D7C-B959-B838B82D945D}" destId="{204E44E8-9FD3-4C46-8BF3-0E3D342CEE4A}" srcOrd="0" destOrd="0" presId="urn:microsoft.com/office/officeart/2008/layout/NameandTitleOrganizationalChart"/>
    <dgm:cxn modelId="{15D2FC49-5A67-45C2-93DE-85D946F2D35D}" type="presOf" srcId="{4EFE69FB-80A1-40A3-A930-E49A7DA46D94}" destId="{FA9B64DC-2926-49A8-9B73-D2DA776099E0}" srcOrd="1" destOrd="0" presId="urn:microsoft.com/office/officeart/2008/layout/NameandTitleOrganizationalChart"/>
    <dgm:cxn modelId="{4E55C43C-34BB-4983-B611-ADF8BC5F36C0}" srcId="{4EFE69FB-80A1-40A3-A930-E49A7DA46D94}" destId="{46D0AFD6-736E-44FB-9535-FD09FC84E77A}" srcOrd="0" destOrd="0" parTransId="{49593891-FEF4-40DC-85DE-27E415BCA0DD}" sibTransId="{FE12F165-1305-4EB2-8921-AF69D6589009}"/>
    <dgm:cxn modelId="{2FA1C9E9-6D5D-4F93-9350-4371783620BC}" type="presOf" srcId="{99A507E2-B250-4D7B-A47E-4830BE51C8B9}" destId="{60DF8351-CD9C-470F-BD30-54C806D710F1}" srcOrd="1" destOrd="0" presId="urn:microsoft.com/office/officeart/2008/layout/NameandTitleOrganizationalChart"/>
    <dgm:cxn modelId="{8A1716DC-4270-499C-9E1E-A315301CEA18}" type="presOf" srcId="{46D0AFD6-736E-44FB-9535-FD09FC84E77A}" destId="{AF862DB3-3322-4675-8778-8A0FA4048A17}" srcOrd="1" destOrd="0" presId="urn:microsoft.com/office/officeart/2008/layout/NameandTitleOrganizationalChart"/>
    <dgm:cxn modelId="{A46648BD-C3F2-4888-9EE5-6531CE3C79CE}" type="presOf" srcId="{678D966E-F7EA-43B7-8DDE-36494E2C060E}" destId="{AB2E24E3-E25E-417B-BA54-D9CFE3305C83}" srcOrd="0" destOrd="0" presId="urn:microsoft.com/office/officeart/2008/layout/NameandTitleOrganizationalChart"/>
    <dgm:cxn modelId="{04DC5227-BEE7-4DED-96AB-C179514087B4}" type="presOf" srcId="{4EFE69FB-80A1-40A3-A930-E49A7DA46D94}" destId="{6B5F5D51-8902-4E1C-AA80-F8F6663E4A06}" srcOrd="0" destOrd="0" presId="urn:microsoft.com/office/officeart/2008/layout/NameandTitleOrganizationalChart"/>
    <dgm:cxn modelId="{274834BA-D97F-411E-9908-74476C31E74A}" type="presOf" srcId="{FE12F165-1305-4EB2-8921-AF69D6589009}" destId="{A0F5E924-443F-4AE0-8D56-6199A6CCFAAE}" srcOrd="0" destOrd="0" presId="urn:microsoft.com/office/officeart/2008/layout/NameandTitleOrganizationalChart"/>
    <dgm:cxn modelId="{942281DD-E91A-42BA-A01F-E7B4793CEEA3}" srcId="{678D966E-F7EA-43B7-8DDE-36494E2C060E}" destId="{4EFE69FB-80A1-40A3-A930-E49A7DA46D94}" srcOrd="0" destOrd="0" parTransId="{DC8DA5C0-99D5-4246-A8F4-70CD1AF6AE33}" sibTransId="{3C8FCA04-0983-4D7C-B959-B838B82D945D}"/>
    <dgm:cxn modelId="{72B58B81-43EA-4B5D-8535-1904D915B3C7}" type="presOf" srcId="{49593891-FEF4-40DC-85DE-27E415BCA0DD}" destId="{6E9CC81B-464D-4A3D-B4E2-ED2F5F5A8178}" srcOrd="0" destOrd="0" presId="urn:microsoft.com/office/officeart/2008/layout/NameandTitleOrganizationalChart"/>
    <dgm:cxn modelId="{0E260FFA-27B4-4C85-863C-6C1F95EC0254}" type="presParOf" srcId="{AB2E24E3-E25E-417B-BA54-D9CFE3305C83}" destId="{5E37C9BA-9B91-4D94-951E-81BB3EDB163B}" srcOrd="0" destOrd="0" presId="urn:microsoft.com/office/officeart/2008/layout/NameandTitleOrganizationalChart"/>
    <dgm:cxn modelId="{E2683BE0-8DB3-4A30-8765-F8A3DC3A9A85}" type="presParOf" srcId="{5E37C9BA-9B91-4D94-951E-81BB3EDB163B}" destId="{69D3896E-F97B-417D-BD12-4A4D779D7644}" srcOrd="0" destOrd="0" presId="urn:microsoft.com/office/officeart/2008/layout/NameandTitleOrganizationalChart"/>
    <dgm:cxn modelId="{023E6B23-C1B2-4BB3-A2B5-0592E4B6459C}" type="presParOf" srcId="{69D3896E-F97B-417D-BD12-4A4D779D7644}" destId="{6B5F5D51-8902-4E1C-AA80-F8F6663E4A06}" srcOrd="0" destOrd="0" presId="urn:microsoft.com/office/officeart/2008/layout/NameandTitleOrganizationalChart"/>
    <dgm:cxn modelId="{3A5007A9-2815-4089-888A-679C9BAF07FE}" type="presParOf" srcId="{69D3896E-F97B-417D-BD12-4A4D779D7644}" destId="{204E44E8-9FD3-4C46-8BF3-0E3D342CEE4A}" srcOrd="1" destOrd="0" presId="urn:microsoft.com/office/officeart/2008/layout/NameandTitleOrganizationalChart"/>
    <dgm:cxn modelId="{85EA5593-50FF-4D29-B86A-1E6FB9972462}" type="presParOf" srcId="{69D3896E-F97B-417D-BD12-4A4D779D7644}" destId="{FA9B64DC-2926-49A8-9B73-D2DA776099E0}" srcOrd="2" destOrd="0" presId="urn:microsoft.com/office/officeart/2008/layout/NameandTitleOrganizationalChart"/>
    <dgm:cxn modelId="{E169D6D3-66B4-4E6B-9E4A-22285363B6CA}" type="presParOf" srcId="{5E37C9BA-9B91-4D94-951E-81BB3EDB163B}" destId="{F8FF16C8-2A30-4277-A8CB-331059D49BD4}" srcOrd="1" destOrd="0" presId="urn:microsoft.com/office/officeart/2008/layout/NameandTitleOrganizationalChart"/>
    <dgm:cxn modelId="{034C52C9-75B9-4834-8EC3-92D550B4CF80}" type="presParOf" srcId="{F8FF16C8-2A30-4277-A8CB-331059D49BD4}" destId="{6E9CC81B-464D-4A3D-B4E2-ED2F5F5A8178}" srcOrd="0" destOrd="0" presId="urn:microsoft.com/office/officeart/2008/layout/NameandTitleOrganizationalChart"/>
    <dgm:cxn modelId="{F160D4B7-ED5F-46B9-BA23-5B4E1BD73850}" type="presParOf" srcId="{F8FF16C8-2A30-4277-A8CB-331059D49BD4}" destId="{BD30216D-0745-45A7-8C15-1996FE0C229D}" srcOrd="1" destOrd="0" presId="urn:microsoft.com/office/officeart/2008/layout/NameandTitleOrganizationalChart"/>
    <dgm:cxn modelId="{27573784-F40D-42C1-B9EA-8C83BC955AA4}" type="presParOf" srcId="{BD30216D-0745-45A7-8C15-1996FE0C229D}" destId="{7C403816-F586-4D04-A13F-F186ED4F1B4D}" srcOrd="0" destOrd="0" presId="urn:microsoft.com/office/officeart/2008/layout/NameandTitleOrganizationalChart"/>
    <dgm:cxn modelId="{4B1935FC-DBF8-4A5C-9E65-71D08AADDA0E}" type="presParOf" srcId="{7C403816-F586-4D04-A13F-F186ED4F1B4D}" destId="{8B1F10F0-0DA1-4171-87EA-CCB5376B3FBD}" srcOrd="0" destOrd="0" presId="urn:microsoft.com/office/officeart/2008/layout/NameandTitleOrganizationalChart"/>
    <dgm:cxn modelId="{7AAB57AB-A10E-4984-BE7C-77D9FFA1CC48}" type="presParOf" srcId="{7C403816-F586-4D04-A13F-F186ED4F1B4D}" destId="{A0F5E924-443F-4AE0-8D56-6199A6CCFAAE}" srcOrd="1" destOrd="0" presId="urn:microsoft.com/office/officeart/2008/layout/NameandTitleOrganizationalChart"/>
    <dgm:cxn modelId="{2EB3C62B-B9BD-4868-9DAC-54C92FCA5928}" type="presParOf" srcId="{7C403816-F586-4D04-A13F-F186ED4F1B4D}" destId="{AF862DB3-3322-4675-8778-8A0FA4048A17}" srcOrd="2" destOrd="0" presId="urn:microsoft.com/office/officeart/2008/layout/NameandTitleOrganizationalChart"/>
    <dgm:cxn modelId="{FD03D9D9-D572-41E4-A9B6-8E0DF3D9E34B}" type="presParOf" srcId="{BD30216D-0745-45A7-8C15-1996FE0C229D}" destId="{514D0CCA-2418-425C-8EB7-F334471F3DCC}" srcOrd="1" destOrd="0" presId="urn:microsoft.com/office/officeart/2008/layout/NameandTitleOrganizationalChart"/>
    <dgm:cxn modelId="{8F94CE76-7E18-4151-A5EB-D32DD8E99982}" type="presParOf" srcId="{BD30216D-0745-45A7-8C15-1996FE0C229D}" destId="{F2396EA6-1A75-449D-B633-2E572C2A3068}" srcOrd="2" destOrd="0" presId="urn:microsoft.com/office/officeart/2008/layout/NameandTitleOrganizationalChart"/>
    <dgm:cxn modelId="{09047C74-D1F9-4913-BBDE-22650D7E4986}" type="presParOf" srcId="{F8FF16C8-2A30-4277-A8CB-331059D49BD4}" destId="{AF7422CE-1179-4CA9-81BC-5D1AC8C9CFB7}" srcOrd="2" destOrd="0" presId="urn:microsoft.com/office/officeart/2008/layout/NameandTitleOrganizationalChart"/>
    <dgm:cxn modelId="{7ABCAD7E-2323-4C76-BE87-D5A254E8219F}" type="presParOf" srcId="{F8FF16C8-2A30-4277-A8CB-331059D49BD4}" destId="{04BB4017-DCC9-45F1-9939-B3BA3CC0C620}" srcOrd="3" destOrd="0" presId="urn:microsoft.com/office/officeart/2008/layout/NameandTitleOrganizationalChart"/>
    <dgm:cxn modelId="{7555EFA7-A03D-452B-9C1B-783FD916FADF}" type="presParOf" srcId="{04BB4017-DCC9-45F1-9939-B3BA3CC0C620}" destId="{AE026EB2-3B81-41C8-B23F-950B3E1FBC0D}" srcOrd="0" destOrd="0" presId="urn:microsoft.com/office/officeart/2008/layout/NameandTitleOrganizationalChart"/>
    <dgm:cxn modelId="{3A0878D4-5DD8-4FE7-9B5F-16CC372F4BD0}" type="presParOf" srcId="{AE026EB2-3B81-41C8-B23F-950B3E1FBC0D}" destId="{AD520E4D-03B4-409C-8693-A079CD1C6225}" srcOrd="0" destOrd="0" presId="urn:microsoft.com/office/officeart/2008/layout/NameandTitleOrganizationalChart"/>
    <dgm:cxn modelId="{2E9D0BBE-5C3C-4BA6-A249-8B95F46E41F1}" type="presParOf" srcId="{AE026EB2-3B81-41C8-B23F-950B3E1FBC0D}" destId="{86A6FC5F-D176-4378-8E33-6CC8858CF706}" srcOrd="1" destOrd="0" presId="urn:microsoft.com/office/officeart/2008/layout/NameandTitleOrganizationalChart"/>
    <dgm:cxn modelId="{865A7C50-A0CC-44F0-BCA9-9C12E549FD49}" type="presParOf" srcId="{AE026EB2-3B81-41C8-B23F-950B3E1FBC0D}" destId="{60DF8351-CD9C-470F-BD30-54C806D710F1}" srcOrd="2" destOrd="0" presId="urn:microsoft.com/office/officeart/2008/layout/NameandTitleOrganizationalChart"/>
    <dgm:cxn modelId="{C5DE94B2-8536-46ED-A6C6-3C4D51F67A4C}" type="presParOf" srcId="{04BB4017-DCC9-45F1-9939-B3BA3CC0C620}" destId="{1F2F842B-E283-4433-9C89-11AF577A9746}" srcOrd="1" destOrd="0" presId="urn:microsoft.com/office/officeart/2008/layout/NameandTitleOrganizationalChart"/>
    <dgm:cxn modelId="{4DD5D5CF-039A-4AB0-BE8F-67E129600031}" type="presParOf" srcId="{04BB4017-DCC9-45F1-9939-B3BA3CC0C620}" destId="{73F21BC7-981A-46C9-B44F-615F076ED4E5}" srcOrd="2" destOrd="0" presId="urn:microsoft.com/office/officeart/2008/layout/NameandTitleOrganizationalChart"/>
    <dgm:cxn modelId="{86DB3801-DA50-4F00-B46E-C30C08298D3B}" type="presParOf" srcId="{5E37C9BA-9B91-4D94-951E-81BB3EDB163B}" destId="{30E490CE-8868-4FB1-877E-C01CA3F416C3}"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3049" tIns="46525" rIns="93049" bIns="46525" rtlCol="0"/>
          <a:lstStyle>
            <a:lvl1pPr algn="l">
              <a:defRPr sz="1200"/>
            </a:lvl1pPr>
          </a:lstStyle>
          <a:p>
            <a:endParaRPr lang="es-UY"/>
          </a:p>
        </p:txBody>
      </p:sp>
      <p:sp>
        <p:nvSpPr>
          <p:cNvPr id="3" name="2 Marcador de fecha"/>
          <p:cNvSpPr>
            <a:spLocks noGrp="1"/>
          </p:cNvSpPr>
          <p:nvPr>
            <p:ph type="dt" sz="quarter" idx="1"/>
          </p:nvPr>
        </p:nvSpPr>
        <p:spPr>
          <a:xfrm>
            <a:off x="3850443" y="0"/>
            <a:ext cx="2945659" cy="496332"/>
          </a:xfrm>
          <a:prstGeom prst="rect">
            <a:avLst/>
          </a:prstGeom>
        </p:spPr>
        <p:txBody>
          <a:bodyPr vert="horz" lIns="93049" tIns="46525" rIns="93049" bIns="46525" rtlCol="0"/>
          <a:lstStyle>
            <a:lvl1pPr algn="r">
              <a:defRPr sz="1200"/>
            </a:lvl1pPr>
          </a:lstStyle>
          <a:p>
            <a:fld id="{F7A16682-282A-4C4B-B3EB-BBA5887ECE5B}" type="datetimeFigureOut">
              <a:rPr lang="es-UY" smtClean="0"/>
              <a:t>27/10/2017</a:t>
            </a:fld>
            <a:endParaRPr lang="es-UY"/>
          </a:p>
        </p:txBody>
      </p:sp>
      <p:sp>
        <p:nvSpPr>
          <p:cNvPr id="4" name="3 Marcador de pie de página"/>
          <p:cNvSpPr>
            <a:spLocks noGrp="1"/>
          </p:cNvSpPr>
          <p:nvPr>
            <p:ph type="ftr" sz="quarter" idx="2"/>
          </p:nvPr>
        </p:nvSpPr>
        <p:spPr>
          <a:xfrm>
            <a:off x="0" y="9428584"/>
            <a:ext cx="2945659" cy="496332"/>
          </a:xfrm>
          <a:prstGeom prst="rect">
            <a:avLst/>
          </a:prstGeom>
        </p:spPr>
        <p:txBody>
          <a:bodyPr vert="horz" lIns="93049" tIns="46525" rIns="93049" bIns="46525" rtlCol="0" anchor="b"/>
          <a:lstStyle>
            <a:lvl1pPr algn="l">
              <a:defRPr sz="1200"/>
            </a:lvl1pPr>
          </a:lstStyle>
          <a:p>
            <a:endParaRPr lang="es-UY"/>
          </a:p>
        </p:txBody>
      </p:sp>
      <p:sp>
        <p:nvSpPr>
          <p:cNvPr id="5" name="4 Marcador de número de diapositiva"/>
          <p:cNvSpPr>
            <a:spLocks noGrp="1"/>
          </p:cNvSpPr>
          <p:nvPr>
            <p:ph type="sldNum" sz="quarter" idx="3"/>
          </p:nvPr>
        </p:nvSpPr>
        <p:spPr>
          <a:xfrm>
            <a:off x="3850443" y="9428584"/>
            <a:ext cx="2945659" cy="496332"/>
          </a:xfrm>
          <a:prstGeom prst="rect">
            <a:avLst/>
          </a:prstGeom>
        </p:spPr>
        <p:txBody>
          <a:bodyPr vert="horz" lIns="93049" tIns="46525" rIns="93049" bIns="46525" rtlCol="0" anchor="b"/>
          <a:lstStyle>
            <a:lvl1pPr algn="r">
              <a:defRPr sz="1200"/>
            </a:lvl1pPr>
          </a:lstStyle>
          <a:p>
            <a:fld id="{A6D0E901-79CD-439D-921F-0CDB82C2E649}" type="slidenum">
              <a:rPr lang="es-UY" smtClean="0"/>
              <a:t>‹Nº›</a:t>
            </a:fld>
            <a:endParaRPr lang="es-UY"/>
          </a:p>
        </p:txBody>
      </p:sp>
    </p:spTree>
    <p:extLst>
      <p:ext uri="{BB962C8B-B14F-4D97-AF65-F5344CB8AC3E}">
        <p14:creationId xmlns:p14="http://schemas.microsoft.com/office/powerpoint/2010/main" val="2428202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3049" tIns="46525" rIns="93049" bIns="46525" rtlCol="0"/>
          <a:lstStyle>
            <a:lvl1pPr algn="l">
              <a:defRPr sz="1200"/>
            </a:lvl1pPr>
          </a:lstStyle>
          <a:p>
            <a:endParaRPr lang="es-UY"/>
          </a:p>
        </p:txBody>
      </p:sp>
      <p:sp>
        <p:nvSpPr>
          <p:cNvPr id="3" name="2 Marcador de fecha"/>
          <p:cNvSpPr>
            <a:spLocks noGrp="1"/>
          </p:cNvSpPr>
          <p:nvPr>
            <p:ph type="dt" idx="1"/>
          </p:nvPr>
        </p:nvSpPr>
        <p:spPr>
          <a:xfrm>
            <a:off x="3850443" y="0"/>
            <a:ext cx="2945659" cy="496332"/>
          </a:xfrm>
          <a:prstGeom prst="rect">
            <a:avLst/>
          </a:prstGeom>
        </p:spPr>
        <p:txBody>
          <a:bodyPr vert="horz" lIns="93049" tIns="46525" rIns="93049" bIns="46525" rtlCol="0"/>
          <a:lstStyle>
            <a:lvl1pPr algn="r">
              <a:defRPr sz="1200"/>
            </a:lvl1pPr>
          </a:lstStyle>
          <a:p>
            <a:fld id="{0896E036-9D42-4CBB-A558-4840DBD8BCC7}" type="datetimeFigureOut">
              <a:rPr lang="es-UY" smtClean="0"/>
              <a:t>27/10/2017</a:t>
            </a:fld>
            <a:endParaRPr lang="es-UY"/>
          </a:p>
        </p:txBody>
      </p:sp>
      <p:sp>
        <p:nvSpPr>
          <p:cNvPr id="4" name="3 Marcador de imagen de diapositiva"/>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3049" tIns="46525" rIns="93049" bIns="46525" rtlCol="0" anchor="ctr"/>
          <a:lstStyle/>
          <a:p>
            <a:endParaRPr lang="es-UY"/>
          </a:p>
        </p:txBody>
      </p:sp>
      <p:sp>
        <p:nvSpPr>
          <p:cNvPr id="5" name="4 Marcador de notas"/>
          <p:cNvSpPr>
            <a:spLocks noGrp="1"/>
          </p:cNvSpPr>
          <p:nvPr>
            <p:ph type="body" sz="quarter" idx="3"/>
          </p:nvPr>
        </p:nvSpPr>
        <p:spPr>
          <a:xfrm>
            <a:off x="679768" y="4715153"/>
            <a:ext cx="5438140" cy="4466988"/>
          </a:xfrm>
          <a:prstGeom prst="rect">
            <a:avLst/>
          </a:prstGeom>
        </p:spPr>
        <p:txBody>
          <a:bodyPr vert="horz" lIns="93049" tIns="46525" rIns="93049" bIns="4652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9428584"/>
            <a:ext cx="2945659" cy="496332"/>
          </a:xfrm>
          <a:prstGeom prst="rect">
            <a:avLst/>
          </a:prstGeom>
        </p:spPr>
        <p:txBody>
          <a:bodyPr vert="horz" lIns="93049" tIns="46525" rIns="93049" bIns="46525"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50443" y="9428584"/>
            <a:ext cx="2945659" cy="496332"/>
          </a:xfrm>
          <a:prstGeom prst="rect">
            <a:avLst/>
          </a:prstGeom>
        </p:spPr>
        <p:txBody>
          <a:bodyPr vert="horz" lIns="93049" tIns="46525" rIns="93049" bIns="46525" rtlCol="0" anchor="b"/>
          <a:lstStyle>
            <a:lvl1pPr algn="r">
              <a:defRPr sz="1200"/>
            </a:lvl1pPr>
          </a:lstStyle>
          <a:p>
            <a:fld id="{70E7DAFD-FE3C-4988-94DA-E365D9EBA194}" type="slidenum">
              <a:rPr lang="es-UY" smtClean="0"/>
              <a:t>‹Nº›</a:t>
            </a:fld>
            <a:endParaRPr lang="es-UY"/>
          </a:p>
        </p:txBody>
      </p:sp>
    </p:spTree>
    <p:extLst>
      <p:ext uri="{BB962C8B-B14F-4D97-AF65-F5344CB8AC3E}">
        <p14:creationId xmlns:p14="http://schemas.microsoft.com/office/powerpoint/2010/main" val="288391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a:t>
            </a:fld>
            <a:endParaRPr lang="es-UY"/>
          </a:p>
        </p:txBody>
      </p:sp>
    </p:spTree>
    <p:extLst>
      <p:ext uri="{BB962C8B-B14F-4D97-AF65-F5344CB8AC3E}">
        <p14:creationId xmlns:p14="http://schemas.microsoft.com/office/powerpoint/2010/main" val="3466867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10</a:t>
            </a:fld>
            <a:endParaRPr lang="es-UY"/>
          </a:p>
        </p:txBody>
      </p:sp>
    </p:spTree>
    <p:extLst>
      <p:ext uri="{BB962C8B-B14F-4D97-AF65-F5344CB8AC3E}">
        <p14:creationId xmlns:p14="http://schemas.microsoft.com/office/powerpoint/2010/main" val="1255294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11</a:t>
            </a:fld>
            <a:endParaRPr lang="es-UY"/>
          </a:p>
        </p:txBody>
      </p:sp>
    </p:spTree>
    <p:extLst>
      <p:ext uri="{BB962C8B-B14F-4D97-AF65-F5344CB8AC3E}">
        <p14:creationId xmlns:p14="http://schemas.microsoft.com/office/powerpoint/2010/main" val="3034423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UY" dirty="0" smtClean="0"/>
              <a:t>Que son estas cosa</a:t>
            </a:r>
            <a:r>
              <a:rPr lang="es-UY" baseline="0" dirty="0" smtClean="0"/>
              <a:t>s ?</a:t>
            </a:r>
            <a:endParaRPr lang="es-UY" dirty="0"/>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12</a:t>
            </a:fld>
            <a:endParaRPr lang="es-UY"/>
          </a:p>
        </p:txBody>
      </p:sp>
    </p:spTree>
    <p:extLst>
      <p:ext uri="{BB962C8B-B14F-4D97-AF65-F5344CB8AC3E}">
        <p14:creationId xmlns:p14="http://schemas.microsoft.com/office/powerpoint/2010/main" val="2538236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30493">
              <a:defRPr/>
            </a:pPr>
            <a:r>
              <a:rPr lang="es-UY" dirty="0" smtClean="0"/>
              <a:t>Igualmente, estos mecanismos no registraron avances significativos en las décadas siguientes, y si bien se suscribieron nuevos Acuerdos Regionales, todos ellos tuvieron escaso impacto en lo que refiere a la concesión de preferencias arancelarias.</a:t>
            </a:r>
          </a:p>
          <a:p>
            <a:endParaRPr lang="es-UY" dirty="0"/>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13</a:t>
            </a:fld>
            <a:endParaRPr lang="es-UY"/>
          </a:p>
        </p:txBody>
      </p:sp>
    </p:spTree>
    <p:extLst>
      <p:ext uri="{BB962C8B-B14F-4D97-AF65-F5344CB8AC3E}">
        <p14:creationId xmlns:p14="http://schemas.microsoft.com/office/powerpoint/2010/main" val="369146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14</a:t>
            </a:fld>
            <a:endParaRPr lang="es-UY"/>
          </a:p>
        </p:txBody>
      </p:sp>
    </p:spTree>
    <p:extLst>
      <p:ext uri="{BB962C8B-B14F-4D97-AF65-F5344CB8AC3E}">
        <p14:creationId xmlns:p14="http://schemas.microsoft.com/office/powerpoint/2010/main" val="4066697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Del total de 78 relaciones bilaterales existentes entre los países miembros de la ALADI 51 se encuentran amparadas por Acuerdos de Complementación Económica que tienen como objetivo la liberación comercial.</a:t>
            </a:r>
          </a:p>
          <a:p>
            <a:endParaRPr lang="es-ES" dirty="0"/>
          </a:p>
          <a:p>
            <a:r>
              <a:rPr lang="es-ES" dirty="0"/>
              <a:t>20 Acuerdos tienen como objetivo final la liberación arancelaria del universo arancelario de productos, que son los que se presentan en pantalla.  </a:t>
            </a:r>
          </a:p>
          <a:p>
            <a:endParaRPr lang="es-ES" dirty="0"/>
          </a:p>
          <a:p>
            <a:r>
              <a:rPr lang="es-ES_tradnl" dirty="0"/>
              <a:t>En el marco de esta “red de acuerdos” la integración comercial creció significativamente; tres cuartas partes del mismo se encuentra actualmente libre de aranceles.</a:t>
            </a:r>
          </a:p>
          <a:p>
            <a:endParaRPr lang="es-ES_tradnl" dirty="0"/>
          </a:p>
          <a:p>
            <a:r>
              <a:rPr lang="es-ES_tradnl" dirty="0"/>
              <a:t>NOTA: en punteado están los Acuerdos que son firmados por miembros de la ALADI fuera del TM80 (CAN, Venezuela y Perú;  y Panamá con Chile, México y Perú).</a:t>
            </a:r>
          </a:p>
          <a:p>
            <a:endParaRPr lang="es-ES_tradnl" dirty="0"/>
          </a:p>
          <a:p>
            <a:endParaRPr lang="es-UY" dirty="0"/>
          </a:p>
          <a:p>
            <a:r>
              <a:rPr lang="es-ES_tradnl" dirty="0"/>
              <a:t> </a:t>
            </a:r>
            <a:endParaRPr lang="es-UY" dirty="0"/>
          </a:p>
        </p:txBody>
      </p:sp>
      <p:sp>
        <p:nvSpPr>
          <p:cNvPr id="4" name="3 Marcador de número de diapositiva"/>
          <p:cNvSpPr>
            <a:spLocks noGrp="1"/>
          </p:cNvSpPr>
          <p:nvPr>
            <p:ph type="sldNum" sz="quarter" idx="10"/>
          </p:nvPr>
        </p:nvSpPr>
        <p:spPr/>
        <p:txBody>
          <a:bodyPr/>
          <a:lstStyle/>
          <a:p>
            <a:fld id="{66D26839-6C35-4395-AE49-1E13A6025CF6}" type="slidenum">
              <a:rPr lang="es-UY" smtClean="0">
                <a:solidFill>
                  <a:prstClr val="black"/>
                </a:solidFill>
              </a:rPr>
              <a:pPr/>
              <a:t>15</a:t>
            </a:fld>
            <a:endParaRPr lang="es-UY">
              <a:solidFill>
                <a:prstClr val="black"/>
              </a:solidFill>
            </a:endParaRPr>
          </a:p>
        </p:txBody>
      </p:sp>
    </p:spTree>
    <p:extLst>
      <p:ext uri="{BB962C8B-B14F-4D97-AF65-F5344CB8AC3E}">
        <p14:creationId xmlns:p14="http://schemas.microsoft.com/office/powerpoint/2010/main" val="3727750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16</a:t>
            </a:fld>
            <a:endParaRPr lang="es-UY"/>
          </a:p>
        </p:txBody>
      </p:sp>
    </p:spTree>
    <p:extLst>
      <p:ext uri="{BB962C8B-B14F-4D97-AF65-F5344CB8AC3E}">
        <p14:creationId xmlns:p14="http://schemas.microsoft.com/office/powerpoint/2010/main" val="2089014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30493">
              <a:defRPr/>
            </a:pPr>
            <a:r>
              <a:rPr lang="es-UY" dirty="0" smtClean="0"/>
              <a:t>1995 el promedio de ítems liberados en el comercio intrarregional era tan solo de 22,1% en 2015 esta cifra ascendía ya a 66,5% </a:t>
            </a:r>
          </a:p>
          <a:p>
            <a:endParaRPr lang="es-UY" dirty="0"/>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17</a:t>
            </a:fld>
            <a:endParaRPr lang="es-UY"/>
          </a:p>
        </p:txBody>
      </p:sp>
    </p:spTree>
    <p:extLst>
      <p:ext uri="{BB962C8B-B14F-4D97-AF65-F5344CB8AC3E}">
        <p14:creationId xmlns:p14="http://schemas.microsoft.com/office/powerpoint/2010/main" val="737113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18</a:t>
            </a:fld>
            <a:endParaRPr lang="es-UY"/>
          </a:p>
        </p:txBody>
      </p:sp>
    </p:spTree>
    <p:extLst>
      <p:ext uri="{BB962C8B-B14F-4D97-AF65-F5344CB8AC3E}">
        <p14:creationId xmlns:p14="http://schemas.microsoft.com/office/powerpoint/2010/main" val="4028333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19</a:t>
            </a:fld>
            <a:endParaRPr lang="es-UY"/>
          </a:p>
        </p:txBody>
      </p:sp>
    </p:spTree>
    <p:extLst>
      <p:ext uri="{BB962C8B-B14F-4D97-AF65-F5344CB8AC3E}">
        <p14:creationId xmlns:p14="http://schemas.microsoft.com/office/powerpoint/2010/main" val="315586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a:t>
            </a:fld>
            <a:endParaRPr lang="es-UY"/>
          </a:p>
        </p:txBody>
      </p:sp>
    </p:spTree>
    <p:extLst>
      <p:ext uri="{BB962C8B-B14F-4D97-AF65-F5344CB8AC3E}">
        <p14:creationId xmlns:p14="http://schemas.microsoft.com/office/powerpoint/2010/main" val="2817177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20</a:t>
            </a:fld>
            <a:endParaRPr lang="es-UY"/>
          </a:p>
        </p:txBody>
      </p:sp>
    </p:spTree>
    <p:extLst>
      <p:ext uri="{BB962C8B-B14F-4D97-AF65-F5344CB8AC3E}">
        <p14:creationId xmlns:p14="http://schemas.microsoft.com/office/powerpoint/2010/main" val="3684626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30493">
              <a:defRPr/>
            </a:pPr>
            <a:r>
              <a:rPr lang="es-UY" dirty="0" smtClean="0"/>
              <a:t>En los años 1998-2002 el peso del comercio intrarregional en el total disminuyó  a 13,4% en el año 2002. En el período 2003-2008 se recuperó el dinamismo y a partir de 2008 se registró una marcada disminución en el comercio intrarregional, pasando de un 17,6% en 2008 a un 12,7% en 2015.</a:t>
            </a:r>
          </a:p>
          <a:p>
            <a:endParaRPr lang="es-UY" dirty="0"/>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21</a:t>
            </a:fld>
            <a:endParaRPr lang="es-UY"/>
          </a:p>
        </p:txBody>
      </p:sp>
    </p:spTree>
    <p:extLst>
      <p:ext uri="{BB962C8B-B14F-4D97-AF65-F5344CB8AC3E}">
        <p14:creationId xmlns:p14="http://schemas.microsoft.com/office/powerpoint/2010/main" val="23188127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22</a:t>
            </a:fld>
            <a:endParaRPr lang="es-UY"/>
          </a:p>
        </p:txBody>
      </p:sp>
    </p:spTree>
    <p:extLst>
      <p:ext uri="{BB962C8B-B14F-4D97-AF65-F5344CB8AC3E}">
        <p14:creationId xmlns:p14="http://schemas.microsoft.com/office/powerpoint/2010/main" val="2079105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23</a:t>
            </a:fld>
            <a:endParaRPr lang="es-UY"/>
          </a:p>
        </p:txBody>
      </p:sp>
    </p:spTree>
    <p:extLst>
      <p:ext uri="{BB962C8B-B14F-4D97-AF65-F5344CB8AC3E}">
        <p14:creationId xmlns:p14="http://schemas.microsoft.com/office/powerpoint/2010/main" val="964693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24</a:t>
            </a:fld>
            <a:endParaRPr lang="es-UY"/>
          </a:p>
        </p:txBody>
      </p:sp>
    </p:spTree>
    <p:extLst>
      <p:ext uri="{BB962C8B-B14F-4D97-AF65-F5344CB8AC3E}">
        <p14:creationId xmlns:p14="http://schemas.microsoft.com/office/powerpoint/2010/main" val="55146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UY" dirty="0"/>
              <a:t>El comercio negociado por modalidad de Acuerdo representaban el 79.1% del comercio negociado en 1993 y en 2015 alcanzó el 94.6% .</a:t>
            </a:r>
          </a:p>
          <a:p>
            <a:endParaRPr lang="es-UY" dirty="0"/>
          </a:p>
          <a:p>
            <a:r>
              <a:rPr lang="es-UY" dirty="0"/>
              <a:t>Los Acuerdos de Alcance Regional disminuyeron su participación de 21.6% en 1994 hasta llegar al 3% en 2015. </a:t>
            </a:r>
          </a:p>
          <a:p>
            <a:endParaRPr lang="es-UY" dirty="0"/>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25</a:t>
            </a:fld>
            <a:endParaRPr lang="es-UY"/>
          </a:p>
        </p:txBody>
      </p:sp>
    </p:spTree>
    <p:extLst>
      <p:ext uri="{BB962C8B-B14F-4D97-AF65-F5344CB8AC3E}">
        <p14:creationId xmlns:p14="http://schemas.microsoft.com/office/powerpoint/2010/main" val="15230912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26</a:t>
            </a:fld>
            <a:endParaRPr lang="es-UY"/>
          </a:p>
        </p:txBody>
      </p:sp>
    </p:spTree>
    <p:extLst>
      <p:ext uri="{BB962C8B-B14F-4D97-AF65-F5344CB8AC3E}">
        <p14:creationId xmlns:p14="http://schemas.microsoft.com/office/powerpoint/2010/main" val="3161879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27</a:t>
            </a:fld>
            <a:endParaRPr lang="es-UY"/>
          </a:p>
        </p:txBody>
      </p:sp>
    </p:spTree>
    <p:extLst>
      <p:ext uri="{BB962C8B-B14F-4D97-AF65-F5344CB8AC3E}">
        <p14:creationId xmlns:p14="http://schemas.microsoft.com/office/powerpoint/2010/main" val="1151215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28</a:t>
            </a:fld>
            <a:endParaRPr lang="es-UY"/>
          </a:p>
        </p:txBody>
      </p:sp>
    </p:spTree>
    <p:extLst>
      <p:ext uri="{BB962C8B-B14F-4D97-AF65-F5344CB8AC3E}">
        <p14:creationId xmlns:p14="http://schemas.microsoft.com/office/powerpoint/2010/main" val="409585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29</a:t>
            </a:fld>
            <a:endParaRPr lang="es-UY"/>
          </a:p>
        </p:txBody>
      </p:sp>
    </p:spTree>
    <p:extLst>
      <p:ext uri="{BB962C8B-B14F-4D97-AF65-F5344CB8AC3E}">
        <p14:creationId xmlns:p14="http://schemas.microsoft.com/office/powerpoint/2010/main" val="2338367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3</a:t>
            </a:fld>
            <a:endParaRPr lang="es-UY"/>
          </a:p>
        </p:txBody>
      </p:sp>
    </p:spTree>
    <p:extLst>
      <p:ext uri="{BB962C8B-B14F-4D97-AF65-F5344CB8AC3E}">
        <p14:creationId xmlns:p14="http://schemas.microsoft.com/office/powerpoint/2010/main" val="2071781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30</a:t>
            </a:fld>
            <a:endParaRPr lang="es-UY"/>
          </a:p>
        </p:txBody>
      </p:sp>
    </p:spTree>
    <p:extLst>
      <p:ext uri="{BB962C8B-B14F-4D97-AF65-F5344CB8AC3E}">
        <p14:creationId xmlns:p14="http://schemas.microsoft.com/office/powerpoint/2010/main" val="2560384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31</a:t>
            </a:fld>
            <a:endParaRPr lang="es-UY"/>
          </a:p>
        </p:txBody>
      </p:sp>
    </p:spTree>
    <p:extLst>
      <p:ext uri="{BB962C8B-B14F-4D97-AF65-F5344CB8AC3E}">
        <p14:creationId xmlns:p14="http://schemas.microsoft.com/office/powerpoint/2010/main" val="39773038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32</a:t>
            </a:fld>
            <a:endParaRPr lang="es-UY"/>
          </a:p>
        </p:txBody>
      </p:sp>
    </p:spTree>
    <p:extLst>
      <p:ext uri="{BB962C8B-B14F-4D97-AF65-F5344CB8AC3E}">
        <p14:creationId xmlns:p14="http://schemas.microsoft.com/office/powerpoint/2010/main" val="17501880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33</a:t>
            </a:fld>
            <a:endParaRPr lang="es-UY"/>
          </a:p>
        </p:txBody>
      </p:sp>
    </p:spTree>
    <p:extLst>
      <p:ext uri="{BB962C8B-B14F-4D97-AF65-F5344CB8AC3E}">
        <p14:creationId xmlns:p14="http://schemas.microsoft.com/office/powerpoint/2010/main" val="991537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4</a:t>
            </a:fld>
            <a:endParaRPr lang="es-UY"/>
          </a:p>
        </p:txBody>
      </p:sp>
    </p:spTree>
    <p:extLst>
      <p:ext uri="{BB962C8B-B14F-4D97-AF65-F5344CB8AC3E}">
        <p14:creationId xmlns:p14="http://schemas.microsoft.com/office/powerpoint/2010/main" val="3987584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5</a:t>
            </a:fld>
            <a:endParaRPr lang="es-UY"/>
          </a:p>
        </p:txBody>
      </p:sp>
    </p:spTree>
    <p:extLst>
      <p:ext uri="{BB962C8B-B14F-4D97-AF65-F5344CB8AC3E}">
        <p14:creationId xmlns:p14="http://schemas.microsoft.com/office/powerpoint/2010/main" val="3313008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6</a:t>
            </a:fld>
            <a:endParaRPr lang="es-UY"/>
          </a:p>
        </p:txBody>
      </p:sp>
    </p:spTree>
    <p:extLst>
      <p:ext uri="{BB962C8B-B14F-4D97-AF65-F5344CB8AC3E}">
        <p14:creationId xmlns:p14="http://schemas.microsoft.com/office/powerpoint/2010/main" val="131538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7</a:t>
            </a:fld>
            <a:endParaRPr lang="es-UY"/>
          </a:p>
        </p:txBody>
      </p:sp>
    </p:spTree>
    <p:extLst>
      <p:ext uri="{BB962C8B-B14F-4D97-AF65-F5344CB8AC3E}">
        <p14:creationId xmlns:p14="http://schemas.microsoft.com/office/powerpoint/2010/main" val="95137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8</a:t>
            </a:fld>
            <a:endParaRPr lang="es-UY"/>
          </a:p>
        </p:txBody>
      </p:sp>
    </p:spTree>
    <p:extLst>
      <p:ext uri="{BB962C8B-B14F-4D97-AF65-F5344CB8AC3E}">
        <p14:creationId xmlns:p14="http://schemas.microsoft.com/office/powerpoint/2010/main" val="517597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70E7DAFD-FE3C-4988-94DA-E365D9EBA194}" type="slidenum">
              <a:rPr lang="es-UY" smtClean="0"/>
              <a:t>9</a:t>
            </a:fld>
            <a:endParaRPr lang="es-UY"/>
          </a:p>
        </p:txBody>
      </p:sp>
    </p:spTree>
    <p:extLst>
      <p:ext uri="{BB962C8B-B14F-4D97-AF65-F5344CB8AC3E}">
        <p14:creationId xmlns:p14="http://schemas.microsoft.com/office/powerpoint/2010/main" val="1451085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14F6E4F-6517-4432-A8D9-A5C9AD111E0E}" type="datetimeFigureOut">
              <a:rPr lang="es-UY" smtClean="0"/>
              <a:t>27/10/2017</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14F6E4F-6517-4432-A8D9-A5C9AD111E0E}" type="datetimeFigureOut">
              <a:rPr lang="es-UY" smtClean="0"/>
              <a:t>27/10/2017</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14F6E4F-6517-4432-A8D9-A5C9AD111E0E}" type="datetimeFigureOut">
              <a:rPr lang="es-UY" smtClean="0"/>
              <a:t>27/10/2017</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14F6E4F-6517-4432-A8D9-A5C9AD111E0E}" type="datetimeFigureOut">
              <a:rPr lang="es-UY" smtClean="0"/>
              <a:t>27/10/2017</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14F6E4F-6517-4432-A8D9-A5C9AD111E0E}" type="datetimeFigureOut">
              <a:rPr lang="es-UY" smtClean="0"/>
              <a:t>27/10/2017</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14F6E4F-6517-4432-A8D9-A5C9AD111E0E}" type="datetimeFigureOut">
              <a:rPr lang="es-UY" smtClean="0"/>
              <a:t>27/10/2017</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14F6E4F-6517-4432-A8D9-A5C9AD111E0E}" type="datetimeFigureOut">
              <a:rPr lang="es-UY" smtClean="0"/>
              <a:t>27/10/2017</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14F6E4F-6517-4432-A8D9-A5C9AD111E0E}" type="datetimeFigureOut">
              <a:rPr lang="es-UY" smtClean="0"/>
              <a:t>27/10/2017</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F6E4F-6517-4432-A8D9-A5C9AD111E0E}" type="datetimeFigureOut">
              <a:rPr lang="es-UY" smtClean="0"/>
              <a:t>27/10/2017</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D00A82FA-B02B-4754-9FB4-D55D9D27B307}"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14F6E4F-6517-4432-A8D9-A5C9AD111E0E}" type="datetimeFigureOut">
              <a:rPr lang="es-UY" smtClean="0"/>
              <a:t>27/10/2017</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D00A82FA-B02B-4754-9FB4-D55D9D27B307}" type="slidenum">
              <a:rPr lang="es-UY" smtClean="0"/>
              <a:t>‹Nº›</a:t>
            </a:fld>
            <a:endParaRPr lang="es-UY"/>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A14F6E4F-6517-4432-A8D9-A5C9AD111E0E}" type="datetimeFigureOut">
              <a:rPr lang="es-UY" smtClean="0"/>
              <a:t>27/10/2017</a:t>
            </a:fld>
            <a:endParaRPr lang="es-UY"/>
          </a:p>
        </p:txBody>
      </p:sp>
      <p:sp>
        <p:nvSpPr>
          <p:cNvPr id="9" name="Slide Number Placeholder 8"/>
          <p:cNvSpPr>
            <a:spLocks noGrp="1"/>
          </p:cNvSpPr>
          <p:nvPr>
            <p:ph type="sldNum" sz="quarter" idx="11"/>
          </p:nvPr>
        </p:nvSpPr>
        <p:spPr/>
        <p:txBody>
          <a:bodyPr/>
          <a:lstStyle/>
          <a:p>
            <a:fld id="{D00A82FA-B02B-4754-9FB4-D55D9D27B307}" type="slidenum">
              <a:rPr lang="es-UY" smtClean="0"/>
              <a:t>‹Nº›</a:t>
            </a:fld>
            <a:endParaRPr lang="es-UY"/>
          </a:p>
        </p:txBody>
      </p:sp>
      <p:sp>
        <p:nvSpPr>
          <p:cNvPr id="10" name="Footer Placeholder 9"/>
          <p:cNvSpPr>
            <a:spLocks noGrp="1"/>
          </p:cNvSpPr>
          <p:nvPr>
            <p:ph type="ftr" sz="quarter" idx="12"/>
          </p:nvPr>
        </p:nvSpPr>
        <p:spPr/>
        <p:txBody>
          <a:bodyPr/>
          <a:lstStyle/>
          <a:p>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0A82FA-B02B-4754-9FB4-D55D9D27B307}" type="slidenum">
              <a:rPr lang="es-UY" smtClean="0"/>
              <a:t>‹Nº›</a:t>
            </a:fld>
            <a:endParaRPr lang="es-UY"/>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UY"/>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14F6E4F-6517-4432-A8D9-A5C9AD111E0E}" type="datetimeFigureOut">
              <a:rPr lang="es-UY" smtClean="0"/>
              <a:t>27/10/2017</a:t>
            </a:fld>
            <a:endParaRPr lang="es-U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268760"/>
            <a:ext cx="7543800" cy="2593975"/>
          </a:xfrm>
        </p:spPr>
        <p:txBody>
          <a:bodyPr/>
          <a:lstStyle/>
          <a:p>
            <a:pPr algn="ctr"/>
            <a:r>
              <a:rPr lang="es-UY" dirty="0" smtClean="0"/>
              <a:t> </a:t>
            </a:r>
            <a:r>
              <a:rPr lang="es-UY" sz="4400" dirty="0"/>
              <a:t>EVOLUCIÓN DEL COMERCIO NEGOCIADO 1993-2015 </a:t>
            </a:r>
          </a:p>
        </p:txBody>
      </p:sp>
      <p:sp>
        <p:nvSpPr>
          <p:cNvPr id="3" name="2 Subtítulo"/>
          <p:cNvSpPr>
            <a:spLocks noGrp="1"/>
          </p:cNvSpPr>
          <p:nvPr>
            <p:ph type="subTitle" idx="1"/>
          </p:nvPr>
        </p:nvSpPr>
        <p:spPr>
          <a:xfrm>
            <a:off x="611560" y="4149080"/>
            <a:ext cx="6461760" cy="1066800"/>
          </a:xfrm>
        </p:spPr>
        <p:txBody>
          <a:bodyPr>
            <a:normAutofit lnSpcReduction="10000"/>
          </a:bodyPr>
          <a:lstStyle/>
          <a:p>
            <a:endParaRPr lang="es-UY" dirty="0"/>
          </a:p>
          <a:p>
            <a:r>
              <a:rPr lang="es-UY" dirty="0"/>
              <a:t> </a:t>
            </a:r>
            <a:r>
              <a:rPr lang="es-UY" dirty="0" smtClean="0"/>
              <a:t>ALADI/</a:t>
            </a:r>
            <a:r>
              <a:rPr lang="es-UY" dirty="0" err="1" smtClean="0"/>
              <a:t>Sec</a:t>
            </a:r>
            <a:r>
              <a:rPr lang="es-UY" dirty="0" smtClean="0"/>
              <a:t>/Estudio </a:t>
            </a:r>
            <a:r>
              <a:rPr lang="es-UY" dirty="0"/>
              <a:t>221 	</a:t>
            </a:r>
            <a:endParaRPr lang="es-UY" dirty="0" smtClean="0"/>
          </a:p>
          <a:p>
            <a:r>
              <a:rPr lang="es-UY" dirty="0"/>
              <a:t>	</a:t>
            </a:r>
          </a:p>
          <a:p>
            <a:endParaRPr lang="es-UY" dirty="0"/>
          </a:p>
          <a:p>
            <a:endParaRPr lang="es-UY" dirty="0"/>
          </a:p>
        </p:txBody>
      </p:sp>
    </p:spTree>
    <p:extLst>
      <p:ext uri="{BB962C8B-B14F-4D97-AF65-F5344CB8AC3E}">
        <p14:creationId xmlns:p14="http://schemas.microsoft.com/office/powerpoint/2010/main" val="307350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1564"/>
            <a:ext cx="8470522" cy="1470794"/>
          </a:xfrm>
        </p:spPr>
        <p:txBody>
          <a:bodyPr/>
          <a:lstStyle/>
          <a:p>
            <a:pPr algn="ctr"/>
            <a:r>
              <a:rPr lang="es-UY" sz="3200" dirty="0"/>
              <a:t>Importaciones y </a:t>
            </a:r>
            <a:r>
              <a:rPr lang="es-UY" sz="3200" dirty="0" smtClean="0"/>
              <a:t>Exportaciones Intrarregionales (</a:t>
            </a:r>
            <a:r>
              <a:rPr lang="es-UY" sz="3200" dirty="0"/>
              <a:t>1993-2015) </a:t>
            </a:r>
            <a:br>
              <a:rPr lang="es-UY" sz="3200" dirty="0"/>
            </a:br>
            <a:endParaRPr lang="es-UY" sz="3200" dirty="0"/>
          </a:p>
        </p:txBody>
      </p:sp>
      <p:sp>
        <p:nvSpPr>
          <p:cNvPr id="3" name="2 Marcador de contenido"/>
          <p:cNvSpPr>
            <a:spLocks noGrp="1"/>
          </p:cNvSpPr>
          <p:nvPr>
            <p:ph idx="1"/>
          </p:nvPr>
        </p:nvSpPr>
        <p:spPr>
          <a:xfrm>
            <a:off x="395536" y="1340768"/>
            <a:ext cx="7620000" cy="4800600"/>
          </a:xfrm>
        </p:spPr>
        <p:txBody>
          <a:bodyPr>
            <a:normAutofit/>
          </a:bodyPr>
          <a:lstStyle/>
          <a:p>
            <a:pPr algn="just"/>
            <a:r>
              <a:rPr lang="es-UY" sz="1800" dirty="0"/>
              <a:t>Brasil es el principal demandante de productos regionales, con importaciones </a:t>
            </a:r>
            <a:r>
              <a:rPr lang="es-UY" sz="1800" dirty="0" smtClean="0"/>
              <a:t>del 22</a:t>
            </a:r>
            <a:r>
              <a:rPr lang="es-UY" sz="1800" dirty="0"/>
              <a:t>% </a:t>
            </a:r>
            <a:r>
              <a:rPr lang="es-UY" sz="1800" dirty="0" smtClean="0"/>
              <a:t>, </a:t>
            </a:r>
            <a:r>
              <a:rPr lang="es-UY" sz="1800" dirty="0"/>
              <a:t>seguido por Argentina (16%) y Chile (12%)</a:t>
            </a:r>
          </a:p>
          <a:p>
            <a:pPr algn="just"/>
            <a:r>
              <a:rPr lang="es-UY" sz="1800" dirty="0" smtClean="0"/>
              <a:t>Con las exportaciones </a:t>
            </a:r>
            <a:r>
              <a:rPr lang="es-UY" sz="1800" dirty="0"/>
              <a:t>intrarregionales, la situación </a:t>
            </a:r>
            <a:r>
              <a:rPr lang="es-UY" sz="1800" dirty="0" smtClean="0"/>
              <a:t>es similar, debido a que Brasil es el principal exportador de la región.</a:t>
            </a:r>
          </a:p>
          <a:p>
            <a:pPr algn="just"/>
            <a:endParaRPr lang="es-UY" sz="1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786" y="3000076"/>
            <a:ext cx="3877136" cy="2969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5867" y="2996953"/>
            <a:ext cx="3905123" cy="2972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45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Área de preferencias económicas</a:t>
            </a:r>
            <a:endParaRPr lang="es-UY"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3293427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590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Acuerdos preferenciales</a:t>
            </a:r>
            <a:endParaRPr lang="es-UY"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3956515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848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980728"/>
            <a:ext cx="756084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srgbClr val="FF0000"/>
              </a:solidFill>
            </a:endParaRPr>
          </a:p>
        </p:txBody>
      </p:sp>
      <p:sp>
        <p:nvSpPr>
          <p:cNvPr id="2" name="1 Título"/>
          <p:cNvSpPr>
            <a:spLocks noGrp="1"/>
          </p:cNvSpPr>
          <p:nvPr>
            <p:ph type="title"/>
          </p:nvPr>
        </p:nvSpPr>
        <p:spPr>
          <a:xfrm>
            <a:off x="611560" y="0"/>
            <a:ext cx="7632848" cy="1143000"/>
          </a:xfrm>
        </p:spPr>
        <p:txBody>
          <a:bodyPr/>
          <a:lstStyle/>
          <a:p>
            <a:pPr algn="ctr"/>
            <a:r>
              <a:rPr lang="es-UY" sz="3200" dirty="0" smtClean="0"/>
              <a:t>Evolución histórica de los acuerdos</a:t>
            </a:r>
            <a:endParaRPr lang="es-UY" sz="3200" dirty="0"/>
          </a:p>
        </p:txBody>
      </p:sp>
      <p:sp>
        <p:nvSpPr>
          <p:cNvPr id="3" name="2 Marcador de contenido"/>
          <p:cNvSpPr>
            <a:spLocks noGrp="1"/>
          </p:cNvSpPr>
          <p:nvPr>
            <p:ph idx="1"/>
          </p:nvPr>
        </p:nvSpPr>
        <p:spPr>
          <a:xfrm>
            <a:off x="395536" y="1052736"/>
            <a:ext cx="7681664" cy="5616624"/>
          </a:xfrm>
        </p:spPr>
        <p:txBody>
          <a:bodyPr>
            <a:normAutofit fontScale="92500" lnSpcReduction="10000"/>
          </a:bodyPr>
          <a:lstStyle/>
          <a:p>
            <a:pPr marL="114300" indent="0" algn="just">
              <a:buNone/>
            </a:pPr>
            <a:r>
              <a:rPr lang="es-UY" sz="2400" dirty="0">
                <a:solidFill>
                  <a:schemeClr val="bg1"/>
                </a:solidFill>
              </a:rPr>
              <a:t>La ALADI  ha ido conformando una </a:t>
            </a:r>
            <a:r>
              <a:rPr lang="es-UY" sz="2400" b="1" dirty="0">
                <a:solidFill>
                  <a:schemeClr val="bg1"/>
                </a:solidFill>
              </a:rPr>
              <a:t>red de Acuerdos</a:t>
            </a:r>
            <a:r>
              <a:rPr lang="es-UY" sz="2400" dirty="0">
                <a:solidFill>
                  <a:schemeClr val="bg1"/>
                </a:solidFill>
              </a:rPr>
              <a:t>, en un proceso que se ha caracterizado por su dinamismo y profundización creciente, en que Acuerdos de poco alcance van siendo sustituidos por otros más amplios.</a:t>
            </a:r>
          </a:p>
          <a:p>
            <a:pPr marL="114300" indent="0" algn="just">
              <a:buNone/>
            </a:pPr>
            <a:endParaRPr lang="es-UY" dirty="0" smtClean="0"/>
          </a:p>
          <a:p>
            <a:pPr marL="114300" indent="0" algn="just">
              <a:buNone/>
            </a:pPr>
            <a:r>
              <a:rPr lang="es-UY" dirty="0" smtClean="0"/>
              <a:t>1- </a:t>
            </a:r>
            <a:r>
              <a:rPr lang="es-UY" dirty="0"/>
              <a:t>E</a:t>
            </a:r>
            <a:r>
              <a:rPr lang="es-UY" dirty="0" smtClean="0"/>
              <a:t>l </a:t>
            </a:r>
            <a:r>
              <a:rPr lang="es-UY" dirty="0"/>
              <a:t>principal impulso de los </a:t>
            </a:r>
            <a:r>
              <a:rPr lang="es-UY" b="1" dirty="0"/>
              <a:t>Acuerdos Regionales </a:t>
            </a:r>
            <a:r>
              <a:rPr lang="es-UY" dirty="0"/>
              <a:t>tuvo lugar en la década de los ochenta, con la suscripción y profundización de la PAR y de la NAM. </a:t>
            </a:r>
            <a:endParaRPr lang="es-UY" dirty="0" smtClean="0"/>
          </a:p>
          <a:p>
            <a:pPr algn="just"/>
            <a:endParaRPr lang="es-UY" dirty="0"/>
          </a:p>
          <a:p>
            <a:pPr marL="114300" indent="0" algn="just">
              <a:buNone/>
            </a:pPr>
            <a:r>
              <a:rPr lang="es-UY" dirty="0" smtClean="0"/>
              <a:t>2- </a:t>
            </a:r>
            <a:r>
              <a:rPr lang="es-UY" dirty="0"/>
              <a:t>L</a:t>
            </a:r>
            <a:r>
              <a:rPr lang="es-UY" dirty="0" smtClean="0"/>
              <a:t>os </a:t>
            </a:r>
            <a:r>
              <a:rPr lang="es-UY" b="1" dirty="0"/>
              <a:t>Acuerdos de Alcance Parcial </a:t>
            </a:r>
            <a:r>
              <a:rPr lang="es-UY" dirty="0"/>
              <a:t>suscritos fueron evolucionando con el tiempo</a:t>
            </a:r>
            <a:r>
              <a:rPr lang="es-UY" dirty="0" smtClean="0"/>
              <a:t>. </a:t>
            </a:r>
            <a:r>
              <a:rPr lang="es-UY" dirty="0"/>
              <a:t>Los Acuerdos suscritos en este período fueron principalmente orientados en tres modalidades: Renegociación del Patrimonio Histórico, Comerciales (sectoriales) y de Complementación Económica</a:t>
            </a:r>
            <a:r>
              <a:rPr lang="es-UY" dirty="0" smtClean="0"/>
              <a:t>.</a:t>
            </a:r>
          </a:p>
          <a:p>
            <a:pPr algn="just"/>
            <a:endParaRPr lang="es-UY" dirty="0" smtClean="0"/>
          </a:p>
          <a:p>
            <a:pPr marL="114300" indent="0" algn="just">
              <a:buNone/>
            </a:pPr>
            <a:r>
              <a:rPr lang="es-UY" dirty="0" smtClean="0"/>
              <a:t>3- </a:t>
            </a:r>
            <a:r>
              <a:rPr lang="es-UY" dirty="0"/>
              <a:t>A partir de los noventa la dinámica cambia y se comienzan a suscribir acuerdos de libre comercio (ALC), en todos los casos bajo la modalidad de </a:t>
            </a:r>
            <a:r>
              <a:rPr lang="es-UY" b="1" dirty="0"/>
              <a:t>Acuerdos de Complementación Económica.</a:t>
            </a:r>
          </a:p>
        </p:txBody>
      </p:sp>
    </p:spTree>
    <p:extLst>
      <p:ext uri="{BB962C8B-B14F-4D97-AF65-F5344CB8AC3E}">
        <p14:creationId xmlns:p14="http://schemas.microsoft.com/office/powerpoint/2010/main" val="3499390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8676456" cy="1301006"/>
          </a:xfrm>
        </p:spPr>
        <p:txBody>
          <a:bodyPr/>
          <a:lstStyle/>
          <a:p>
            <a:pPr lvl="0" algn="ctr"/>
            <a:r>
              <a:rPr lang="es-UY" sz="2800" dirty="0" smtClean="0"/>
              <a:t/>
            </a:r>
            <a:br>
              <a:rPr lang="es-UY" sz="2800" dirty="0" smtClean="0"/>
            </a:br>
            <a:r>
              <a:rPr lang="es-UY" sz="3200" dirty="0" smtClean="0"/>
              <a:t>La </a:t>
            </a:r>
            <a:r>
              <a:rPr lang="es-UY" sz="3200" dirty="0"/>
              <a:t>red de acuerdos suscritos al amparo del TM80</a:t>
            </a:r>
            <a:r>
              <a:rPr lang="es-UY" sz="3200" b="1" dirty="0"/>
              <a:t/>
            </a:r>
            <a:br>
              <a:rPr lang="es-UY" sz="3200" b="1" dirty="0"/>
            </a:br>
            <a:endParaRPr lang="es-UY" sz="3200" dirty="0"/>
          </a:p>
        </p:txBody>
      </p:sp>
      <p:sp>
        <p:nvSpPr>
          <p:cNvPr id="3" name="2 Marcador de contenido"/>
          <p:cNvSpPr>
            <a:spLocks noGrp="1"/>
          </p:cNvSpPr>
          <p:nvPr>
            <p:ph idx="1"/>
          </p:nvPr>
        </p:nvSpPr>
        <p:spPr>
          <a:xfrm>
            <a:off x="179512" y="1124744"/>
            <a:ext cx="7897688" cy="5616624"/>
          </a:xfrm>
        </p:spPr>
        <p:txBody>
          <a:bodyPr>
            <a:normAutofit/>
          </a:bodyPr>
          <a:lstStyle/>
          <a:p>
            <a:pPr algn="just"/>
            <a:r>
              <a:rPr lang="es-UY" sz="1800" dirty="0" smtClean="0"/>
              <a:t>Considerando el objetivo del estudio </a:t>
            </a:r>
            <a:r>
              <a:rPr lang="es-UY" sz="1800" dirty="0"/>
              <a:t>es necesario describir el conjunto de Acuerdos que </a:t>
            </a:r>
            <a:r>
              <a:rPr lang="es-UY" sz="1800" dirty="0" smtClean="0"/>
              <a:t>fueron tomados </a:t>
            </a:r>
            <a:r>
              <a:rPr lang="es-UY" sz="1800" dirty="0"/>
              <a:t>en cuenta </a:t>
            </a:r>
            <a:r>
              <a:rPr lang="es-UY" sz="1800" dirty="0" smtClean="0"/>
              <a:t>para su análisis.</a:t>
            </a:r>
          </a:p>
        </p:txBody>
      </p:sp>
      <p:graphicFrame>
        <p:nvGraphicFramePr>
          <p:cNvPr id="5" name="2 Marcador de contenido"/>
          <p:cNvGraphicFramePr>
            <a:graphicFrameLocks/>
          </p:cNvGraphicFramePr>
          <p:nvPr>
            <p:extLst>
              <p:ext uri="{D42A27DB-BD31-4B8C-83A1-F6EECF244321}">
                <p14:modId xmlns:p14="http://schemas.microsoft.com/office/powerpoint/2010/main" val="894406740"/>
              </p:ext>
            </p:extLst>
          </p:nvPr>
        </p:nvGraphicFramePr>
        <p:xfrm>
          <a:off x="395536" y="2132856"/>
          <a:ext cx="756084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4575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2315874" y="5579669"/>
            <a:ext cx="6144559" cy="513629"/>
          </a:xfrm>
          <a:prstGeom prst="roundRect">
            <a:avLst/>
          </a:prstGeom>
          <a:solidFill>
            <a:schemeClr val="accent1">
              <a:lumMod val="60000"/>
              <a:lumOff val="40000"/>
            </a:schemeClr>
          </a:solidFill>
          <a:ln w="22225">
            <a:solidFill>
              <a:schemeClr val="tx2"/>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prstClr val="white"/>
              </a:solidFill>
            </a:endParaRPr>
          </a:p>
        </p:txBody>
      </p:sp>
      <p:sp>
        <p:nvSpPr>
          <p:cNvPr id="78" name="1 Título"/>
          <p:cNvSpPr txBox="1">
            <a:spLocks/>
          </p:cNvSpPr>
          <p:nvPr/>
        </p:nvSpPr>
        <p:spPr>
          <a:xfrm>
            <a:off x="866875" y="1087388"/>
            <a:ext cx="6658776" cy="941627"/>
          </a:xfrm>
          <a:prstGeom prst="rect">
            <a:avLst/>
          </a:prstGeom>
          <a:noFill/>
        </p:spPr>
        <p:txBody>
          <a:bodyPr/>
          <a:lstStyle>
            <a:lvl1pPr algn="ctr" defTabSz="914400" rtl="0" eaLnBrk="1" latinLnBrk="0" hangingPunct="1">
              <a:spcBef>
                <a:spcPct val="0"/>
              </a:spcBef>
              <a:buNone/>
              <a:defRPr sz="3600" b="1" kern="1200" cap="all" baseline="0">
                <a:solidFill>
                  <a:schemeClr val="tx2">
                    <a:lumMod val="60000"/>
                    <a:lumOff val="40000"/>
                  </a:schemeClr>
                </a:solidFill>
                <a:latin typeface="+mj-lt"/>
                <a:ea typeface="+mj-ea"/>
                <a:cs typeface="+mj-cs"/>
              </a:defRPr>
            </a:lvl1pPr>
          </a:lstStyle>
          <a:p>
            <a:r>
              <a:rPr lang="es-UY" sz="1700" dirty="0">
                <a:solidFill>
                  <a:srgbClr val="1F497D">
                    <a:lumMod val="60000"/>
                    <a:lumOff val="40000"/>
                  </a:srgbClr>
                </a:solidFill>
              </a:rPr>
              <a:t>SON </a:t>
            </a:r>
            <a:r>
              <a:rPr lang="es-UY" sz="1700" dirty="0" smtClean="0">
                <a:solidFill>
                  <a:srgbClr val="1F497D">
                    <a:lumMod val="60000"/>
                    <a:lumOff val="40000"/>
                  </a:srgbClr>
                </a:solidFill>
              </a:rPr>
              <a:t>24 </a:t>
            </a:r>
            <a:r>
              <a:rPr lang="es-UY" sz="1700" dirty="0">
                <a:solidFill>
                  <a:srgbClr val="1F497D">
                    <a:lumMod val="60000"/>
                    <a:lumOff val="40000"/>
                  </a:srgbClr>
                </a:solidFill>
              </a:rPr>
              <a:t>ALC </a:t>
            </a:r>
            <a:r>
              <a:rPr lang="es-UY" sz="1700" dirty="0" smtClean="0">
                <a:solidFill>
                  <a:srgbClr val="1F497D">
                    <a:lumMod val="60000"/>
                    <a:lumOff val="40000"/>
                  </a:srgbClr>
                </a:solidFill>
              </a:rPr>
              <a:t>(20 </a:t>
            </a:r>
            <a:r>
              <a:rPr lang="es-UY" sz="1700" dirty="0">
                <a:solidFill>
                  <a:srgbClr val="1F497D">
                    <a:lumMod val="60000"/>
                    <a:lumOff val="40000"/>
                  </a:srgbClr>
                </a:solidFill>
              </a:rPr>
              <a:t>ALADI </a:t>
            </a:r>
            <a:r>
              <a:rPr lang="es-UY" sz="1700" dirty="0" smtClean="0">
                <a:solidFill>
                  <a:srgbClr val="1F497D">
                    <a:lumMod val="60000"/>
                    <a:lumOff val="40000"/>
                  </a:srgbClr>
                </a:solidFill>
              </a:rPr>
              <a:t>+ CAN </a:t>
            </a:r>
            <a:r>
              <a:rPr lang="es-UY" sz="1700" dirty="0">
                <a:solidFill>
                  <a:srgbClr val="1F497D">
                    <a:lumMod val="60000"/>
                    <a:lumOff val="40000"/>
                  </a:srgbClr>
                </a:solidFill>
              </a:rPr>
              <a:t>+ </a:t>
            </a:r>
            <a:r>
              <a:rPr lang="es-UY" sz="1700" dirty="0" smtClean="0">
                <a:solidFill>
                  <a:srgbClr val="1F497D">
                    <a:lumMod val="60000"/>
                    <a:lumOff val="40000"/>
                  </a:srgbClr>
                </a:solidFill>
              </a:rPr>
              <a:t>1 </a:t>
            </a:r>
            <a:r>
              <a:rPr lang="es-UY" sz="1700" dirty="0">
                <a:solidFill>
                  <a:srgbClr val="1F497D">
                    <a:lumMod val="60000"/>
                    <a:lumOff val="40000"/>
                  </a:srgbClr>
                </a:solidFill>
              </a:rPr>
              <a:t>ven + 3</a:t>
            </a:r>
            <a:r>
              <a:rPr lang="es-UY" sz="1700" dirty="0" smtClean="0">
                <a:solidFill>
                  <a:srgbClr val="1F497D">
                    <a:lumMod val="60000"/>
                    <a:lumOff val="40000"/>
                  </a:srgbClr>
                </a:solidFill>
              </a:rPr>
              <a:t> </a:t>
            </a:r>
            <a:r>
              <a:rPr lang="es-UY" sz="1700" dirty="0">
                <a:solidFill>
                  <a:srgbClr val="1F497D">
                    <a:lumMod val="60000"/>
                    <a:lumOff val="40000"/>
                  </a:srgbClr>
                </a:solidFill>
              </a:rPr>
              <a:t>pan)</a:t>
            </a:r>
            <a:br>
              <a:rPr lang="es-UY" sz="1700" dirty="0">
                <a:solidFill>
                  <a:srgbClr val="1F497D">
                    <a:lumMod val="60000"/>
                    <a:lumOff val="40000"/>
                  </a:srgbClr>
                </a:solidFill>
              </a:rPr>
            </a:br>
            <a:r>
              <a:rPr lang="es-UY" sz="1700" dirty="0">
                <a:solidFill>
                  <a:srgbClr val="1F497D">
                    <a:lumMod val="60000"/>
                    <a:lumOff val="40000"/>
                  </a:srgbClr>
                </a:solidFill>
              </a:rPr>
              <a:t>AMPARAN </a:t>
            </a:r>
            <a:r>
              <a:rPr lang="es-UY" sz="1700" dirty="0" smtClean="0">
                <a:solidFill>
                  <a:srgbClr val="1F497D">
                    <a:lumMod val="60000"/>
                    <a:lumOff val="40000"/>
                  </a:srgbClr>
                </a:solidFill>
              </a:rPr>
              <a:t>51 </a:t>
            </a:r>
            <a:r>
              <a:rPr lang="es-UY" sz="1700" dirty="0">
                <a:solidFill>
                  <a:srgbClr val="1F497D">
                    <a:lumMod val="60000"/>
                    <a:lumOff val="40000"/>
                  </a:srgbClr>
                </a:solidFill>
              </a:rPr>
              <a:t>de LAS 78 relaciones bilaterales POSIBLES</a:t>
            </a:r>
            <a:br>
              <a:rPr lang="es-UY" sz="1700" dirty="0">
                <a:solidFill>
                  <a:srgbClr val="1F497D">
                    <a:lumMod val="60000"/>
                    <a:lumOff val="40000"/>
                  </a:srgbClr>
                </a:solidFill>
              </a:rPr>
            </a:br>
            <a:r>
              <a:rPr lang="es-UY" sz="1700" dirty="0" smtClean="0">
                <a:solidFill>
                  <a:srgbClr val="1F497D">
                    <a:lumMod val="60000"/>
                    <a:lumOff val="40000"/>
                  </a:srgbClr>
                </a:solidFill>
              </a:rPr>
              <a:t>80% </a:t>
            </a:r>
            <a:r>
              <a:rPr lang="es-UY" sz="1700" dirty="0">
                <a:solidFill>
                  <a:srgbClr val="1F497D">
                    <a:lumMod val="60000"/>
                    <a:lumOff val="40000"/>
                  </a:srgbClr>
                </a:solidFill>
              </a:rPr>
              <a:t>del comercio intrarregional de ALADI (año </a:t>
            </a:r>
            <a:r>
              <a:rPr lang="es-UY" sz="1700" dirty="0" smtClean="0">
                <a:solidFill>
                  <a:srgbClr val="1F497D">
                    <a:lumMod val="60000"/>
                    <a:lumOff val="40000"/>
                  </a:srgbClr>
                </a:solidFill>
              </a:rPr>
              <a:t>2016)</a:t>
            </a:r>
            <a:endParaRPr lang="es-UY" sz="1700" dirty="0">
              <a:solidFill>
                <a:srgbClr val="1F497D">
                  <a:lumMod val="60000"/>
                  <a:lumOff val="40000"/>
                </a:srgbClr>
              </a:solidFill>
            </a:endParaRPr>
          </a:p>
        </p:txBody>
      </p:sp>
      <p:cxnSp>
        <p:nvCxnSpPr>
          <p:cNvPr id="3" name="2 Conector recto"/>
          <p:cNvCxnSpPr/>
          <p:nvPr/>
        </p:nvCxnSpPr>
        <p:spPr>
          <a:xfrm flipH="1">
            <a:off x="7825991" y="4185399"/>
            <a:ext cx="486327" cy="14758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Line 52"/>
          <p:cNvSpPr>
            <a:spLocks noChangeShapeType="1"/>
          </p:cNvSpPr>
          <p:nvPr/>
        </p:nvSpPr>
        <p:spPr bwMode="auto">
          <a:xfrm>
            <a:off x="6946655" y="2420888"/>
            <a:ext cx="830150" cy="504636"/>
          </a:xfrm>
          <a:prstGeom prst="line">
            <a:avLst/>
          </a:prstGeom>
          <a:noFill/>
          <a:ln w="22225">
            <a:solidFill>
              <a:srgbClr val="FF0000"/>
            </a:solidFill>
            <a:round/>
            <a:headEnd/>
            <a:tailEnd/>
          </a:ln>
        </p:spPr>
        <p:txBody>
          <a:bodyPr/>
          <a:lstStyle/>
          <a:p>
            <a:pPr>
              <a:defRPr/>
            </a:pPr>
            <a:endParaRPr lang="es-ES">
              <a:solidFill>
                <a:prstClr val="black"/>
              </a:solidFill>
            </a:endParaRPr>
          </a:p>
        </p:txBody>
      </p:sp>
      <p:sp>
        <p:nvSpPr>
          <p:cNvPr id="40" name="Line 64"/>
          <p:cNvSpPr>
            <a:spLocks noChangeShapeType="1"/>
          </p:cNvSpPr>
          <p:nvPr/>
        </p:nvSpPr>
        <p:spPr bwMode="auto">
          <a:xfrm flipH="1" flipV="1">
            <a:off x="5076056" y="2276873"/>
            <a:ext cx="2376263" cy="3424591"/>
          </a:xfrm>
          <a:prstGeom prst="line">
            <a:avLst/>
          </a:prstGeom>
          <a:noFill/>
          <a:ln w="20638">
            <a:solidFill>
              <a:srgbClr val="6699FF"/>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41" name="Line 65"/>
          <p:cNvSpPr>
            <a:spLocks noChangeShapeType="1"/>
          </p:cNvSpPr>
          <p:nvPr/>
        </p:nvSpPr>
        <p:spPr bwMode="auto">
          <a:xfrm flipH="1" flipV="1">
            <a:off x="4469266" y="2237852"/>
            <a:ext cx="443504" cy="3369787"/>
          </a:xfrm>
          <a:prstGeom prst="line">
            <a:avLst/>
          </a:prstGeom>
          <a:noFill/>
          <a:ln w="20638">
            <a:solidFill>
              <a:schemeClr val="accent1">
                <a:lumMod val="50000"/>
              </a:schemeClr>
            </a:solidFill>
            <a:round/>
            <a:headEnd/>
            <a:tailEnd/>
          </a:ln>
        </p:spPr>
        <p:txBody>
          <a:bodyPr/>
          <a:lstStyle/>
          <a:p>
            <a:pPr>
              <a:defRPr/>
            </a:pPr>
            <a:endParaRPr lang="es-ES">
              <a:solidFill>
                <a:prstClr val="black"/>
              </a:solidFill>
            </a:endParaRPr>
          </a:p>
        </p:txBody>
      </p:sp>
      <p:sp>
        <p:nvSpPr>
          <p:cNvPr id="42" name="Line 66"/>
          <p:cNvSpPr>
            <a:spLocks noChangeShapeType="1"/>
          </p:cNvSpPr>
          <p:nvPr/>
        </p:nvSpPr>
        <p:spPr bwMode="auto">
          <a:xfrm>
            <a:off x="4447877" y="2205259"/>
            <a:ext cx="1718018" cy="3455989"/>
          </a:xfrm>
          <a:prstGeom prst="line">
            <a:avLst/>
          </a:prstGeom>
          <a:noFill/>
          <a:ln w="20638">
            <a:solidFill>
              <a:srgbClr val="FF0000"/>
            </a:solidFill>
            <a:round/>
            <a:headEnd/>
            <a:tailEnd/>
          </a:ln>
        </p:spPr>
        <p:txBody>
          <a:bodyPr/>
          <a:lstStyle/>
          <a:p>
            <a:pPr>
              <a:defRPr/>
            </a:pPr>
            <a:endParaRPr lang="es-ES">
              <a:solidFill>
                <a:prstClr val="black"/>
              </a:solidFill>
            </a:endParaRPr>
          </a:p>
        </p:txBody>
      </p:sp>
      <p:sp>
        <p:nvSpPr>
          <p:cNvPr id="43" name="Line 67"/>
          <p:cNvSpPr>
            <a:spLocks noChangeShapeType="1"/>
          </p:cNvSpPr>
          <p:nvPr/>
        </p:nvSpPr>
        <p:spPr bwMode="auto">
          <a:xfrm flipH="1">
            <a:off x="3434813" y="2205262"/>
            <a:ext cx="1012667" cy="3496203"/>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77" name="Line 47"/>
          <p:cNvSpPr>
            <a:spLocks noChangeShapeType="1"/>
          </p:cNvSpPr>
          <p:nvPr/>
        </p:nvSpPr>
        <p:spPr bwMode="auto">
          <a:xfrm flipV="1">
            <a:off x="1395394" y="2996952"/>
            <a:ext cx="200584" cy="793482"/>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72" name="Line 51"/>
          <p:cNvSpPr>
            <a:spLocks noChangeShapeType="1"/>
          </p:cNvSpPr>
          <p:nvPr/>
        </p:nvSpPr>
        <p:spPr bwMode="auto">
          <a:xfrm flipH="1" flipV="1">
            <a:off x="8057746" y="3212976"/>
            <a:ext cx="333508" cy="646360"/>
          </a:xfrm>
          <a:prstGeom prst="line">
            <a:avLst/>
          </a:prstGeom>
          <a:noFill/>
          <a:ln w="22225">
            <a:solidFill>
              <a:schemeClr val="accent3">
                <a:lumMod val="75000"/>
              </a:schemeClr>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62" name="Line 47"/>
          <p:cNvSpPr>
            <a:spLocks noChangeShapeType="1"/>
          </p:cNvSpPr>
          <p:nvPr/>
        </p:nvSpPr>
        <p:spPr bwMode="auto">
          <a:xfrm flipH="1" flipV="1">
            <a:off x="2049167" y="5059596"/>
            <a:ext cx="5619175" cy="641851"/>
          </a:xfrm>
          <a:prstGeom prst="line">
            <a:avLst/>
          </a:prstGeom>
          <a:noFill/>
          <a:ln w="25400">
            <a:solidFill>
              <a:srgbClr val="00B0F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69" name="Line 52"/>
          <p:cNvSpPr>
            <a:spLocks noChangeShapeType="1"/>
          </p:cNvSpPr>
          <p:nvPr/>
        </p:nvSpPr>
        <p:spPr bwMode="auto">
          <a:xfrm flipH="1">
            <a:off x="1394052" y="2236797"/>
            <a:ext cx="2961924" cy="1552245"/>
          </a:xfrm>
          <a:prstGeom prst="line">
            <a:avLst/>
          </a:prstGeom>
          <a:noFill/>
          <a:ln w="22225">
            <a:solidFill>
              <a:schemeClr val="accent4">
                <a:lumMod val="60000"/>
                <a:lumOff val="40000"/>
              </a:schemeClr>
            </a:solidFill>
            <a:round/>
            <a:headEnd/>
            <a:tailEnd/>
          </a:ln>
        </p:spPr>
        <p:txBody>
          <a:bodyPr/>
          <a:lstStyle/>
          <a:p>
            <a:pPr>
              <a:defRPr/>
            </a:pPr>
            <a:endParaRPr lang="es-ES">
              <a:solidFill>
                <a:prstClr val="black"/>
              </a:solidFill>
            </a:endParaRPr>
          </a:p>
        </p:txBody>
      </p:sp>
      <p:sp>
        <p:nvSpPr>
          <p:cNvPr id="66" name="Line 47"/>
          <p:cNvSpPr>
            <a:spLocks noChangeShapeType="1"/>
          </p:cNvSpPr>
          <p:nvPr/>
        </p:nvSpPr>
        <p:spPr bwMode="auto">
          <a:xfrm flipV="1">
            <a:off x="1418815" y="3809003"/>
            <a:ext cx="24763" cy="1288694"/>
          </a:xfrm>
          <a:prstGeom prst="line">
            <a:avLst/>
          </a:prstGeom>
          <a:noFill/>
          <a:ln w="25400">
            <a:solidFill>
              <a:srgbClr val="92D05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64" name="Line 50"/>
          <p:cNvSpPr>
            <a:spLocks noChangeShapeType="1"/>
          </p:cNvSpPr>
          <p:nvPr/>
        </p:nvSpPr>
        <p:spPr bwMode="auto">
          <a:xfrm flipH="1" flipV="1">
            <a:off x="2049167" y="5113203"/>
            <a:ext cx="917083" cy="548046"/>
          </a:xfrm>
          <a:prstGeom prst="line">
            <a:avLst/>
          </a:prstGeom>
          <a:noFill/>
          <a:ln w="22225">
            <a:solidFill>
              <a:srgbClr val="CC660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58" name="Line 49"/>
          <p:cNvSpPr>
            <a:spLocks noChangeShapeType="1"/>
          </p:cNvSpPr>
          <p:nvPr/>
        </p:nvSpPr>
        <p:spPr bwMode="auto">
          <a:xfrm flipH="1" flipV="1">
            <a:off x="1495687" y="4095604"/>
            <a:ext cx="1538460" cy="1605858"/>
          </a:xfrm>
          <a:prstGeom prst="line">
            <a:avLst/>
          </a:prstGeom>
          <a:noFill/>
          <a:ln w="20638">
            <a:solidFill>
              <a:schemeClr val="bg2">
                <a:lumMod val="25000"/>
              </a:schemeClr>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59" name="Line 56"/>
          <p:cNvSpPr>
            <a:spLocks noChangeShapeType="1"/>
          </p:cNvSpPr>
          <p:nvPr/>
        </p:nvSpPr>
        <p:spPr bwMode="auto">
          <a:xfrm>
            <a:off x="1980690" y="4008779"/>
            <a:ext cx="4185206" cy="1710475"/>
          </a:xfrm>
          <a:prstGeom prst="line">
            <a:avLst/>
          </a:prstGeom>
          <a:noFill/>
          <a:ln w="20638">
            <a:solidFill>
              <a:srgbClr val="7030A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57" name="Line 48"/>
          <p:cNvSpPr>
            <a:spLocks noChangeShapeType="1"/>
          </p:cNvSpPr>
          <p:nvPr/>
        </p:nvSpPr>
        <p:spPr bwMode="auto">
          <a:xfrm flipH="1" flipV="1">
            <a:off x="1595977" y="3943020"/>
            <a:ext cx="3095040" cy="1789656"/>
          </a:xfrm>
          <a:prstGeom prst="line">
            <a:avLst/>
          </a:prstGeom>
          <a:noFill/>
          <a:ln w="20638">
            <a:solidFill>
              <a:schemeClr val="accent6"/>
            </a:solidFill>
            <a:round/>
            <a:headEnd/>
            <a:tailEnd/>
          </a:ln>
        </p:spPr>
        <p:txBody>
          <a:bodyPr/>
          <a:lstStyle/>
          <a:p>
            <a:pPr>
              <a:defRPr/>
            </a:pPr>
            <a:endParaRPr lang="es-ES">
              <a:solidFill>
                <a:prstClr val="black"/>
              </a:solidFill>
            </a:endParaRPr>
          </a:p>
        </p:txBody>
      </p:sp>
      <p:sp>
        <p:nvSpPr>
          <p:cNvPr id="55" name="Line 51"/>
          <p:cNvSpPr>
            <a:spLocks noChangeShapeType="1"/>
          </p:cNvSpPr>
          <p:nvPr/>
        </p:nvSpPr>
        <p:spPr bwMode="auto">
          <a:xfrm flipH="1" flipV="1">
            <a:off x="2049168" y="5085184"/>
            <a:ext cx="2771290" cy="634070"/>
          </a:xfrm>
          <a:prstGeom prst="line">
            <a:avLst/>
          </a:prstGeom>
          <a:noFill/>
          <a:ln w="22225">
            <a:solidFill>
              <a:srgbClr val="FFC000"/>
            </a:solidFill>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8" name="7 Rectángulo redondeado"/>
          <p:cNvSpPr/>
          <p:nvPr/>
        </p:nvSpPr>
        <p:spPr>
          <a:xfrm>
            <a:off x="1619673" y="1916832"/>
            <a:ext cx="6120680" cy="504056"/>
          </a:xfrm>
          <a:prstGeom prst="roundRect">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prstClr val="white"/>
              </a:solidFill>
            </a:endParaRPr>
          </a:p>
        </p:txBody>
      </p:sp>
      <p:sp>
        <p:nvSpPr>
          <p:cNvPr id="14" name="13 Forma libre"/>
          <p:cNvSpPr/>
          <p:nvPr/>
        </p:nvSpPr>
        <p:spPr>
          <a:xfrm>
            <a:off x="1738002" y="2029034"/>
            <a:ext cx="1228248" cy="305172"/>
          </a:xfrm>
          <a:custGeom>
            <a:avLst/>
            <a:gdLst>
              <a:gd name="connsiteX0" fmla="*/ 0 w 1228248"/>
              <a:gd name="connsiteY0" fmla="*/ 32197 h 321971"/>
              <a:gd name="connsiteX1" fmla="*/ 32197 w 1228248"/>
              <a:gd name="connsiteY1" fmla="*/ 0 h 321971"/>
              <a:gd name="connsiteX2" fmla="*/ 1196051 w 1228248"/>
              <a:gd name="connsiteY2" fmla="*/ 0 h 321971"/>
              <a:gd name="connsiteX3" fmla="*/ 1228248 w 1228248"/>
              <a:gd name="connsiteY3" fmla="*/ 32197 h 321971"/>
              <a:gd name="connsiteX4" fmla="*/ 1228248 w 1228248"/>
              <a:gd name="connsiteY4" fmla="*/ 289774 h 321971"/>
              <a:gd name="connsiteX5" fmla="*/ 1196051 w 1228248"/>
              <a:gd name="connsiteY5" fmla="*/ 321971 h 321971"/>
              <a:gd name="connsiteX6" fmla="*/ 32197 w 1228248"/>
              <a:gd name="connsiteY6" fmla="*/ 321971 h 321971"/>
              <a:gd name="connsiteX7" fmla="*/ 0 w 1228248"/>
              <a:gd name="connsiteY7" fmla="*/ 289774 h 321971"/>
              <a:gd name="connsiteX8" fmla="*/ 0 w 1228248"/>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248" h="321971">
                <a:moveTo>
                  <a:pt x="0" y="32197"/>
                </a:moveTo>
                <a:cubicBezTo>
                  <a:pt x="0" y="14415"/>
                  <a:pt x="14415" y="0"/>
                  <a:pt x="32197" y="0"/>
                </a:cubicBezTo>
                <a:lnTo>
                  <a:pt x="1196051" y="0"/>
                </a:lnTo>
                <a:cubicBezTo>
                  <a:pt x="1213833" y="0"/>
                  <a:pt x="1228248" y="14415"/>
                  <a:pt x="1228248" y="32197"/>
                </a:cubicBezTo>
                <a:lnTo>
                  <a:pt x="1228248" y="289774"/>
                </a:lnTo>
                <a:cubicBezTo>
                  <a:pt x="1228248" y="307556"/>
                  <a:pt x="1213833" y="321971"/>
                  <a:pt x="1196051"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Argentina</a:t>
            </a:r>
          </a:p>
        </p:txBody>
      </p:sp>
      <p:sp>
        <p:nvSpPr>
          <p:cNvPr id="18" name="17 Forma libre"/>
          <p:cNvSpPr/>
          <p:nvPr/>
        </p:nvSpPr>
        <p:spPr>
          <a:xfrm>
            <a:off x="3034146" y="2029057"/>
            <a:ext cx="1336630" cy="305172"/>
          </a:xfrm>
          <a:custGeom>
            <a:avLst/>
            <a:gdLst>
              <a:gd name="connsiteX0" fmla="*/ 0 w 1336630"/>
              <a:gd name="connsiteY0" fmla="*/ 32197 h 321971"/>
              <a:gd name="connsiteX1" fmla="*/ 32197 w 1336630"/>
              <a:gd name="connsiteY1" fmla="*/ 0 h 321971"/>
              <a:gd name="connsiteX2" fmla="*/ 1304433 w 1336630"/>
              <a:gd name="connsiteY2" fmla="*/ 0 h 321971"/>
              <a:gd name="connsiteX3" fmla="*/ 1336630 w 1336630"/>
              <a:gd name="connsiteY3" fmla="*/ 32197 h 321971"/>
              <a:gd name="connsiteX4" fmla="*/ 1336630 w 1336630"/>
              <a:gd name="connsiteY4" fmla="*/ 289774 h 321971"/>
              <a:gd name="connsiteX5" fmla="*/ 1304433 w 1336630"/>
              <a:gd name="connsiteY5" fmla="*/ 321971 h 321971"/>
              <a:gd name="connsiteX6" fmla="*/ 32197 w 1336630"/>
              <a:gd name="connsiteY6" fmla="*/ 321971 h 321971"/>
              <a:gd name="connsiteX7" fmla="*/ 0 w 1336630"/>
              <a:gd name="connsiteY7" fmla="*/ 289774 h 321971"/>
              <a:gd name="connsiteX8" fmla="*/ 0 w 1336630"/>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6630" h="321971">
                <a:moveTo>
                  <a:pt x="0" y="32197"/>
                </a:moveTo>
                <a:cubicBezTo>
                  <a:pt x="0" y="14415"/>
                  <a:pt x="14415" y="0"/>
                  <a:pt x="32197" y="0"/>
                </a:cubicBezTo>
                <a:lnTo>
                  <a:pt x="1304433" y="0"/>
                </a:lnTo>
                <a:cubicBezTo>
                  <a:pt x="1322215" y="0"/>
                  <a:pt x="1336630" y="14415"/>
                  <a:pt x="1336630" y="32197"/>
                </a:cubicBezTo>
                <a:lnTo>
                  <a:pt x="1336630" y="289774"/>
                </a:lnTo>
                <a:cubicBezTo>
                  <a:pt x="1336630" y="307556"/>
                  <a:pt x="1322215" y="321971"/>
                  <a:pt x="1304433"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Brasil</a:t>
            </a:r>
          </a:p>
        </p:txBody>
      </p:sp>
      <p:sp>
        <p:nvSpPr>
          <p:cNvPr id="16" name="15 Forma libre"/>
          <p:cNvSpPr/>
          <p:nvPr/>
        </p:nvSpPr>
        <p:spPr>
          <a:xfrm>
            <a:off x="6948424" y="5688000"/>
            <a:ext cx="1440000" cy="305172"/>
          </a:xfrm>
          <a:custGeom>
            <a:avLst/>
            <a:gdLst>
              <a:gd name="connsiteX0" fmla="*/ 0 w 1528093"/>
              <a:gd name="connsiteY0" fmla="*/ 32197 h 321971"/>
              <a:gd name="connsiteX1" fmla="*/ 32197 w 1528093"/>
              <a:gd name="connsiteY1" fmla="*/ 0 h 321971"/>
              <a:gd name="connsiteX2" fmla="*/ 1495896 w 1528093"/>
              <a:gd name="connsiteY2" fmla="*/ 0 h 321971"/>
              <a:gd name="connsiteX3" fmla="*/ 1528093 w 1528093"/>
              <a:gd name="connsiteY3" fmla="*/ 32197 h 321971"/>
              <a:gd name="connsiteX4" fmla="*/ 1528093 w 1528093"/>
              <a:gd name="connsiteY4" fmla="*/ 289774 h 321971"/>
              <a:gd name="connsiteX5" fmla="*/ 1495896 w 1528093"/>
              <a:gd name="connsiteY5" fmla="*/ 321971 h 321971"/>
              <a:gd name="connsiteX6" fmla="*/ 32197 w 1528093"/>
              <a:gd name="connsiteY6" fmla="*/ 321971 h 321971"/>
              <a:gd name="connsiteX7" fmla="*/ 0 w 1528093"/>
              <a:gd name="connsiteY7" fmla="*/ 289774 h 321971"/>
              <a:gd name="connsiteX8" fmla="*/ 0 w 1528093"/>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8093" h="321971">
                <a:moveTo>
                  <a:pt x="0" y="32197"/>
                </a:moveTo>
                <a:cubicBezTo>
                  <a:pt x="0" y="14415"/>
                  <a:pt x="14415" y="0"/>
                  <a:pt x="32197" y="0"/>
                </a:cubicBezTo>
                <a:lnTo>
                  <a:pt x="1495896" y="0"/>
                </a:lnTo>
                <a:cubicBezTo>
                  <a:pt x="1513678" y="0"/>
                  <a:pt x="1528093" y="14415"/>
                  <a:pt x="1528093" y="32197"/>
                </a:cubicBezTo>
                <a:lnTo>
                  <a:pt x="1528093" y="289774"/>
                </a:lnTo>
                <a:cubicBezTo>
                  <a:pt x="1528093" y="307556"/>
                  <a:pt x="1513678" y="321971"/>
                  <a:pt x="1495896"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Bolivia</a:t>
            </a:r>
          </a:p>
        </p:txBody>
      </p:sp>
      <p:sp>
        <p:nvSpPr>
          <p:cNvPr id="22" name="21 Forma libre"/>
          <p:cNvSpPr/>
          <p:nvPr/>
        </p:nvSpPr>
        <p:spPr>
          <a:xfrm>
            <a:off x="598073" y="3790434"/>
            <a:ext cx="1453647" cy="305172"/>
          </a:xfrm>
          <a:custGeom>
            <a:avLst/>
            <a:gdLst>
              <a:gd name="connsiteX0" fmla="*/ 0 w 1453647"/>
              <a:gd name="connsiteY0" fmla="*/ 32197 h 321971"/>
              <a:gd name="connsiteX1" fmla="*/ 32197 w 1453647"/>
              <a:gd name="connsiteY1" fmla="*/ 0 h 321971"/>
              <a:gd name="connsiteX2" fmla="*/ 1421450 w 1453647"/>
              <a:gd name="connsiteY2" fmla="*/ 0 h 321971"/>
              <a:gd name="connsiteX3" fmla="*/ 1453647 w 1453647"/>
              <a:gd name="connsiteY3" fmla="*/ 32197 h 321971"/>
              <a:gd name="connsiteX4" fmla="*/ 1453647 w 1453647"/>
              <a:gd name="connsiteY4" fmla="*/ 289774 h 321971"/>
              <a:gd name="connsiteX5" fmla="*/ 1421450 w 1453647"/>
              <a:gd name="connsiteY5" fmla="*/ 321971 h 321971"/>
              <a:gd name="connsiteX6" fmla="*/ 32197 w 1453647"/>
              <a:gd name="connsiteY6" fmla="*/ 321971 h 321971"/>
              <a:gd name="connsiteX7" fmla="*/ 0 w 1453647"/>
              <a:gd name="connsiteY7" fmla="*/ 289774 h 321971"/>
              <a:gd name="connsiteX8" fmla="*/ 0 w 1453647"/>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647" h="321971">
                <a:moveTo>
                  <a:pt x="0" y="32197"/>
                </a:moveTo>
                <a:cubicBezTo>
                  <a:pt x="0" y="14415"/>
                  <a:pt x="14415" y="0"/>
                  <a:pt x="32197" y="0"/>
                </a:cubicBezTo>
                <a:lnTo>
                  <a:pt x="1421450" y="0"/>
                </a:lnTo>
                <a:cubicBezTo>
                  <a:pt x="1439232" y="0"/>
                  <a:pt x="1453647" y="14415"/>
                  <a:pt x="1453647" y="32197"/>
                </a:cubicBezTo>
                <a:lnTo>
                  <a:pt x="1453647" y="289774"/>
                </a:lnTo>
                <a:cubicBezTo>
                  <a:pt x="1453647" y="307556"/>
                  <a:pt x="1439232" y="321971"/>
                  <a:pt x="1421450"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Chile</a:t>
            </a:r>
          </a:p>
        </p:txBody>
      </p:sp>
      <p:sp>
        <p:nvSpPr>
          <p:cNvPr id="24" name="23 Forma libre"/>
          <p:cNvSpPr/>
          <p:nvPr/>
        </p:nvSpPr>
        <p:spPr>
          <a:xfrm>
            <a:off x="7598981" y="3856193"/>
            <a:ext cx="1426673" cy="305172"/>
          </a:xfrm>
          <a:custGeom>
            <a:avLst/>
            <a:gdLst>
              <a:gd name="connsiteX0" fmla="*/ 0 w 1426673"/>
              <a:gd name="connsiteY0" fmla="*/ 32197 h 321971"/>
              <a:gd name="connsiteX1" fmla="*/ 32197 w 1426673"/>
              <a:gd name="connsiteY1" fmla="*/ 0 h 321971"/>
              <a:gd name="connsiteX2" fmla="*/ 1394476 w 1426673"/>
              <a:gd name="connsiteY2" fmla="*/ 0 h 321971"/>
              <a:gd name="connsiteX3" fmla="*/ 1426673 w 1426673"/>
              <a:gd name="connsiteY3" fmla="*/ 32197 h 321971"/>
              <a:gd name="connsiteX4" fmla="*/ 1426673 w 1426673"/>
              <a:gd name="connsiteY4" fmla="*/ 289774 h 321971"/>
              <a:gd name="connsiteX5" fmla="*/ 1394476 w 1426673"/>
              <a:gd name="connsiteY5" fmla="*/ 321971 h 321971"/>
              <a:gd name="connsiteX6" fmla="*/ 32197 w 1426673"/>
              <a:gd name="connsiteY6" fmla="*/ 321971 h 321971"/>
              <a:gd name="connsiteX7" fmla="*/ 0 w 1426673"/>
              <a:gd name="connsiteY7" fmla="*/ 289774 h 321971"/>
              <a:gd name="connsiteX8" fmla="*/ 0 w 1426673"/>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6673" h="321971">
                <a:moveTo>
                  <a:pt x="0" y="32197"/>
                </a:moveTo>
                <a:cubicBezTo>
                  <a:pt x="0" y="14415"/>
                  <a:pt x="14415" y="0"/>
                  <a:pt x="32197" y="0"/>
                </a:cubicBezTo>
                <a:lnTo>
                  <a:pt x="1394476" y="0"/>
                </a:lnTo>
                <a:cubicBezTo>
                  <a:pt x="1412258" y="0"/>
                  <a:pt x="1426673" y="14415"/>
                  <a:pt x="1426673" y="32197"/>
                </a:cubicBezTo>
                <a:lnTo>
                  <a:pt x="1426673" y="289774"/>
                </a:lnTo>
                <a:cubicBezTo>
                  <a:pt x="1426673" y="307556"/>
                  <a:pt x="1412258" y="321971"/>
                  <a:pt x="1394476"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Cuba</a:t>
            </a:r>
          </a:p>
        </p:txBody>
      </p:sp>
      <p:sp>
        <p:nvSpPr>
          <p:cNvPr id="26" name="25 Forma libre"/>
          <p:cNvSpPr/>
          <p:nvPr/>
        </p:nvSpPr>
        <p:spPr>
          <a:xfrm>
            <a:off x="5436096" y="5688000"/>
            <a:ext cx="1440000" cy="305172"/>
          </a:xfrm>
          <a:custGeom>
            <a:avLst/>
            <a:gdLst>
              <a:gd name="connsiteX0" fmla="*/ 0 w 1467157"/>
              <a:gd name="connsiteY0" fmla="*/ 32197 h 321971"/>
              <a:gd name="connsiteX1" fmla="*/ 32197 w 1467157"/>
              <a:gd name="connsiteY1" fmla="*/ 0 h 321971"/>
              <a:gd name="connsiteX2" fmla="*/ 1434960 w 1467157"/>
              <a:gd name="connsiteY2" fmla="*/ 0 h 321971"/>
              <a:gd name="connsiteX3" fmla="*/ 1467157 w 1467157"/>
              <a:gd name="connsiteY3" fmla="*/ 32197 h 321971"/>
              <a:gd name="connsiteX4" fmla="*/ 1467157 w 1467157"/>
              <a:gd name="connsiteY4" fmla="*/ 289774 h 321971"/>
              <a:gd name="connsiteX5" fmla="*/ 1434960 w 1467157"/>
              <a:gd name="connsiteY5" fmla="*/ 321971 h 321971"/>
              <a:gd name="connsiteX6" fmla="*/ 32197 w 1467157"/>
              <a:gd name="connsiteY6" fmla="*/ 321971 h 321971"/>
              <a:gd name="connsiteX7" fmla="*/ 0 w 1467157"/>
              <a:gd name="connsiteY7" fmla="*/ 289774 h 321971"/>
              <a:gd name="connsiteX8" fmla="*/ 0 w 1467157"/>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7157" h="321971">
                <a:moveTo>
                  <a:pt x="0" y="32197"/>
                </a:moveTo>
                <a:cubicBezTo>
                  <a:pt x="0" y="14415"/>
                  <a:pt x="14415" y="0"/>
                  <a:pt x="32197" y="0"/>
                </a:cubicBezTo>
                <a:lnTo>
                  <a:pt x="1434960" y="0"/>
                </a:lnTo>
                <a:cubicBezTo>
                  <a:pt x="1452742" y="0"/>
                  <a:pt x="1467157" y="14415"/>
                  <a:pt x="1467157" y="32197"/>
                </a:cubicBezTo>
                <a:lnTo>
                  <a:pt x="1467157" y="289774"/>
                </a:lnTo>
                <a:cubicBezTo>
                  <a:pt x="1467157" y="307556"/>
                  <a:pt x="1452742" y="321971"/>
                  <a:pt x="1434960"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Ecuador</a:t>
            </a:r>
          </a:p>
        </p:txBody>
      </p:sp>
      <p:sp>
        <p:nvSpPr>
          <p:cNvPr id="30" name="29 Forma libre"/>
          <p:cNvSpPr/>
          <p:nvPr/>
        </p:nvSpPr>
        <p:spPr>
          <a:xfrm>
            <a:off x="4427943" y="2029015"/>
            <a:ext cx="1584239" cy="305172"/>
          </a:xfrm>
          <a:custGeom>
            <a:avLst/>
            <a:gdLst>
              <a:gd name="connsiteX0" fmla="*/ 0 w 1584239"/>
              <a:gd name="connsiteY0" fmla="*/ 32197 h 321971"/>
              <a:gd name="connsiteX1" fmla="*/ 32197 w 1584239"/>
              <a:gd name="connsiteY1" fmla="*/ 0 h 321971"/>
              <a:gd name="connsiteX2" fmla="*/ 1552042 w 1584239"/>
              <a:gd name="connsiteY2" fmla="*/ 0 h 321971"/>
              <a:gd name="connsiteX3" fmla="*/ 1584239 w 1584239"/>
              <a:gd name="connsiteY3" fmla="*/ 32197 h 321971"/>
              <a:gd name="connsiteX4" fmla="*/ 1584239 w 1584239"/>
              <a:gd name="connsiteY4" fmla="*/ 289774 h 321971"/>
              <a:gd name="connsiteX5" fmla="*/ 1552042 w 1584239"/>
              <a:gd name="connsiteY5" fmla="*/ 321971 h 321971"/>
              <a:gd name="connsiteX6" fmla="*/ 32197 w 1584239"/>
              <a:gd name="connsiteY6" fmla="*/ 321971 h 321971"/>
              <a:gd name="connsiteX7" fmla="*/ 0 w 1584239"/>
              <a:gd name="connsiteY7" fmla="*/ 289774 h 321971"/>
              <a:gd name="connsiteX8" fmla="*/ 0 w 1584239"/>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239" h="321971">
                <a:moveTo>
                  <a:pt x="0" y="32197"/>
                </a:moveTo>
                <a:cubicBezTo>
                  <a:pt x="0" y="14415"/>
                  <a:pt x="14415" y="0"/>
                  <a:pt x="32197" y="0"/>
                </a:cubicBezTo>
                <a:lnTo>
                  <a:pt x="1552042" y="0"/>
                </a:lnTo>
                <a:cubicBezTo>
                  <a:pt x="1569824" y="0"/>
                  <a:pt x="1584239" y="14415"/>
                  <a:pt x="1584239" y="32197"/>
                </a:cubicBezTo>
                <a:lnTo>
                  <a:pt x="1584239" y="289774"/>
                </a:lnTo>
                <a:cubicBezTo>
                  <a:pt x="1584239" y="307556"/>
                  <a:pt x="1569824" y="321971"/>
                  <a:pt x="1552042"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Paraguay</a:t>
            </a:r>
          </a:p>
        </p:txBody>
      </p:sp>
      <p:sp>
        <p:nvSpPr>
          <p:cNvPr id="32" name="31 Forma libre"/>
          <p:cNvSpPr/>
          <p:nvPr/>
        </p:nvSpPr>
        <p:spPr>
          <a:xfrm>
            <a:off x="2411920" y="5688000"/>
            <a:ext cx="1440000" cy="305172"/>
          </a:xfrm>
          <a:custGeom>
            <a:avLst/>
            <a:gdLst>
              <a:gd name="connsiteX0" fmla="*/ 0 w 1345285"/>
              <a:gd name="connsiteY0" fmla="*/ 32197 h 321971"/>
              <a:gd name="connsiteX1" fmla="*/ 32197 w 1345285"/>
              <a:gd name="connsiteY1" fmla="*/ 0 h 321971"/>
              <a:gd name="connsiteX2" fmla="*/ 1313088 w 1345285"/>
              <a:gd name="connsiteY2" fmla="*/ 0 h 321971"/>
              <a:gd name="connsiteX3" fmla="*/ 1345285 w 1345285"/>
              <a:gd name="connsiteY3" fmla="*/ 32197 h 321971"/>
              <a:gd name="connsiteX4" fmla="*/ 1345285 w 1345285"/>
              <a:gd name="connsiteY4" fmla="*/ 289774 h 321971"/>
              <a:gd name="connsiteX5" fmla="*/ 1313088 w 1345285"/>
              <a:gd name="connsiteY5" fmla="*/ 321971 h 321971"/>
              <a:gd name="connsiteX6" fmla="*/ 32197 w 1345285"/>
              <a:gd name="connsiteY6" fmla="*/ 321971 h 321971"/>
              <a:gd name="connsiteX7" fmla="*/ 0 w 1345285"/>
              <a:gd name="connsiteY7" fmla="*/ 289774 h 321971"/>
              <a:gd name="connsiteX8" fmla="*/ 0 w 1345285"/>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5285" h="321971">
                <a:moveTo>
                  <a:pt x="0" y="32197"/>
                </a:moveTo>
                <a:cubicBezTo>
                  <a:pt x="0" y="14415"/>
                  <a:pt x="14415" y="0"/>
                  <a:pt x="32197" y="0"/>
                </a:cubicBezTo>
                <a:lnTo>
                  <a:pt x="1313088" y="0"/>
                </a:lnTo>
                <a:cubicBezTo>
                  <a:pt x="1330870" y="0"/>
                  <a:pt x="1345285" y="14415"/>
                  <a:pt x="1345285" y="32197"/>
                </a:cubicBezTo>
                <a:lnTo>
                  <a:pt x="1345285" y="289774"/>
                </a:lnTo>
                <a:cubicBezTo>
                  <a:pt x="1345285" y="307556"/>
                  <a:pt x="1330870" y="321971"/>
                  <a:pt x="1313088"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Colombia</a:t>
            </a:r>
          </a:p>
        </p:txBody>
      </p:sp>
      <p:sp>
        <p:nvSpPr>
          <p:cNvPr id="34" name="33 Forma libre"/>
          <p:cNvSpPr/>
          <p:nvPr/>
        </p:nvSpPr>
        <p:spPr>
          <a:xfrm>
            <a:off x="6084106" y="2029042"/>
            <a:ext cx="1584239" cy="305172"/>
          </a:xfrm>
          <a:custGeom>
            <a:avLst/>
            <a:gdLst>
              <a:gd name="connsiteX0" fmla="*/ 0 w 1584239"/>
              <a:gd name="connsiteY0" fmla="*/ 32197 h 321971"/>
              <a:gd name="connsiteX1" fmla="*/ 32197 w 1584239"/>
              <a:gd name="connsiteY1" fmla="*/ 0 h 321971"/>
              <a:gd name="connsiteX2" fmla="*/ 1552042 w 1584239"/>
              <a:gd name="connsiteY2" fmla="*/ 0 h 321971"/>
              <a:gd name="connsiteX3" fmla="*/ 1584239 w 1584239"/>
              <a:gd name="connsiteY3" fmla="*/ 32197 h 321971"/>
              <a:gd name="connsiteX4" fmla="*/ 1584239 w 1584239"/>
              <a:gd name="connsiteY4" fmla="*/ 289774 h 321971"/>
              <a:gd name="connsiteX5" fmla="*/ 1552042 w 1584239"/>
              <a:gd name="connsiteY5" fmla="*/ 321971 h 321971"/>
              <a:gd name="connsiteX6" fmla="*/ 32197 w 1584239"/>
              <a:gd name="connsiteY6" fmla="*/ 321971 h 321971"/>
              <a:gd name="connsiteX7" fmla="*/ 0 w 1584239"/>
              <a:gd name="connsiteY7" fmla="*/ 289774 h 321971"/>
              <a:gd name="connsiteX8" fmla="*/ 0 w 1584239"/>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4239" h="321971">
                <a:moveTo>
                  <a:pt x="0" y="32197"/>
                </a:moveTo>
                <a:cubicBezTo>
                  <a:pt x="0" y="14415"/>
                  <a:pt x="14415" y="0"/>
                  <a:pt x="32197" y="0"/>
                </a:cubicBezTo>
                <a:lnTo>
                  <a:pt x="1552042" y="0"/>
                </a:lnTo>
                <a:cubicBezTo>
                  <a:pt x="1569824" y="0"/>
                  <a:pt x="1584239" y="14415"/>
                  <a:pt x="1584239" y="32197"/>
                </a:cubicBezTo>
                <a:lnTo>
                  <a:pt x="1584239" y="289774"/>
                </a:lnTo>
                <a:cubicBezTo>
                  <a:pt x="1584239" y="307556"/>
                  <a:pt x="1569824" y="321971"/>
                  <a:pt x="1552042"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Uruguay</a:t>
            </a:r>
          </a:p>
        </p:txBody>
      </p:sp>
      <p:sp>
        <p:nvSpPr>
          <p:cNvPr id="20" name="19 Forma libre"/>
          <p:cNvSpPr/>
          <p:nvPr/>
        </p:nvSpPr>
        <p:spPr>
          <a:xfrm>
            <a:off x="3923928" y="5688000"/>
            <a:ext cx="1440000" cy="305172"/>
          </a:xfrm>
          <a:custGeom>
            <a:avLst/>
            <a:gdLst>
              <a:gd name="connsiteX0" fmla="*/ 0 w 1562036"/>
              <a:gd name="connsiteY0" fmla="*/ 32197 h 321971"/>
              <a:gd name="connsiteX1" fmla="*/ 32197 w 1562036"/>
              <a:gd name="connsiteY1" fmla="*/ 0 h 321971"/>
              <a:gd name="connsiteX2" fmla="*/ 1529839 w 1562036"/>
              <a:gd name="connsiteY2" fmla="*/ 0 h 321971"/>
              <a:gd name="connsiteX3" fmla="*/ 1562036 w 1562036"/>
              <a:gd name="connsiteY3" fmla="*/ 32197 h 321971"/>
              <a:gd name="connsiteX4" fmla="*/ 1562036 w 1562036"/>
              <a:gd name="connsiteY4" fmla="*/ 289774 h 321971"/>
              <a:gd name="connsiteX5" fmla="*/ 1529839 w 1562036"/>
              <a:gd name="connsiteY5" fmla="*/ 321971 h 321971"/>
              <a:gd name="connsiteX6" fmla="*/ 32197 w 1562036"/>
              <a:gd name="connsiteY6" fmla="*/ 321971 h 321971"/>
              <a:gd name="connsiteX7" fmla="*/ 0 w 1562036"/>
              <a:gd name="connsiteY7" fmla="*/ 289774 h 321971"/>
              <a:gd name="connsiteX8" fmla="*/ 0 w 1562036"/>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2036" h="321971">
                <a:moveTo>
                  <a:pt x="0" y="32197"/>
                </a:moveTo>
                <a:cubicBezTo>
                  <a:pt x="0" y="14415"/>
                  <a:pt x="14415" y="0"/>
                  <a:pt x="32197" y="0"/>
                </a:cubicBezTo>
                <a:lnTo>
                  <a:pt x="1529839" y="0"/>
                </a:lnTo>
                <a:cubicBezTo>
                  <a:pt x="1547621" y="0"/>
                  <a:pt x="1562036" y="14415"/>
                  <a:pt x="1562036" y="32197"/>
                </a:cubicBezTo>
                <a:lnTo>
                  <a:pt x="1562036" y="289774"/>
                </a:lnTo>
                <a:cubicBezTo>
                  <a:pt x="1562036" y="307556"/>
                  <a:pt x="1547621" y="321971"/>
                  <a:pt x="1529839"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Perú</a:t>
            </a:r>
          </a:p>
        </p:txBody>
      </p:sp>
      <p:sp>
        <p:nvSpPr>
          <p:cNvPr id="45" name="Rectangle 76"/>
          <p:cNvSpPr>
            <a:spLocks noChangeArrowheads="1"/>
          </p:cNvSpPr>
          <p:nvPr/>
        </p:nvSpPr>
        <p:spPr bwMode="auto">
          <a:xfrm>
            <a:off x="4087046" y="4185399"/>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4F81BD">
                    <a:lumMod val="50000"/>
                  </a:srgbClr>
                </a:solidFill>
                <a:latin typeface="Tahoma" pitchFamily="34" charset="0"/>
                <a:cs typeface="Tahoma" pitchFamily="34" charset="0"/>
              </a:rPr>
              <a:t>ACE 58</a:t>
            </a:r>
          </a:p>
        </p:txBody>
      </p:sp>
      <p:sp>
        <p:nvSpPr>
          <p:cNvPr id="48" name="Rectangle 72"/>
          <p:cNvSpPr>
            <a:spLocks noChangeArrowheads="1"/>
          </p:cNvSpPr>
          <p:nvPr/>
        </p:nvSpPr>
        <p:spPr bwMode="auto">
          <a:xfrm>
            <a:off x="7715384" y="2420356"/>
            <a:ext cx="899285" cy="430887"/>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srgbClr val="FF0000"/>
                </a:solidFill>
                <a:latin typeface="Tahoma" pitchFamily="34" charset="0"/>
                <a:ea typeface="Tahoma" pitchFamily="34" charset="0"/>
                <a:cs typeface="Tahoma" pitchFamily="34" charset="0"/>
              </a:rPr>
              <a:t>ACE </a:t>
            </a:r>
            <a:r>
              <a:rPr lang="es-ES" sz="1400" dirty="0" smtClean="0">
                <a:solidFill>
                  <a:srgbClr val="FF0000"/>
                </a:solidFill>
                <a:latin typeface="Tahoma" pitchFamily="34" charset="0"/>
                <a:ea typeface="Tahoma" pitchFamily="34" charset="0"/>
                <a:cs typeface="Tahoma" pitchFamily="34" charset="0"/>
              </a:rPr>
              <a:t>59, </a:t>
            </a:r>
            <a:br>
              <a:rPr lang="es-ES" sz="1400" dirty="0" smtClean="0">
                <a:solidFill>
                  <a:srgbClr val="FF0000"/>
                </a:solidFill>
                <a:latin typeface="Tahoma" pitchFamily="34" charset="0"/>
                <a:ea typeface="Tahoma" pitchFamily="34" charset="0"/>
                <a:cs typeface="Tahoma" pitchFamily="34" charset="0"/>
              </a:rPr>
            </a:br>
            <a:r>
              <a:rPr lang="es-ES" sz="1400" dirty="0" smtClean="0">
                <a:solidFill>
                  <a:srgbClr val="FF0000"/>
                </a:solidFill>
                <a:latin typeface="Tahoma" pitchFamily="34" charset="0"/>
                <a:ea typeface="Tahoma" pitchFamily="34" charset="0"/>
                <a:cs typeface="Tahoma" pitchFamily="34" charset="0"/>
              </a:rPr>
              <a:t>63, 68 y 69</a:t>
            </a:r>
            <a:endParaRPr lang="es-ES" sz="1400" dirty="0">
              <a:solidFill>
                <a:srgbClr val="FF0000"/>
              </a:solidFill>
              <a:latin typeface="Tahoma" pitchFamily="34" charset="0"/>
              <a:ea typeface="Tahoma" pitchFamily="34" charset="0"/>
              <a:cs typeface="Tahoma" pitchFamily="34" charset="0"/>
            </a:endParaRPr>
          </a:p>
        </p:txBody>
      </p:sp>
      <p:sp>
        <p:nvSpPr>
          <p:cNvPr id="49" name="Rectangle 72"/>
          <p:cNvSpPr>
            <a:spLocks noChangeArrowheads="1"/>
          </p:cNvSpPr>
          <p:nvPr/>
        </p:nvSpPr>
        <p:spPr bwMode="auto">
          <a:xfrm>
            <a:off x="6237907" y="3682484"/>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6699FF"/>
                </a:solidFill>
                <a:latin typeface="Tahoma" pitchFamily="34" charset="0"/>
                <a:cs typeface="Tahoma" pitchFamily="34" charset="0"/>
              </a:rPr>
              <a:t>ACE 36</a:t>
            </a:r>
          </a:p>
        </p:txBody>
      </p:sp>
      <p:sp>
        <p:nvSpPr>
          <p:cNvPr id="50" name="Line 63"/>
          <p:cNvSpPr>
            <a:spLocks noChangeShapeType="1"/>
          </p:cNvSpPr>
          <p:nvPr/>
        </p:nvSpPr>
        <p:spPr bwMode="auto">
          <a:xfrm flipV="1">
            <a:off x="2051719" y="3140968"/>
            <a:ext cx="4894935" cy="792088"/>
          </a:xfrm>
          <a:prstGeom prst="line">
            <a:avLst/>
          </a:prstGeom>
          <a:noFill/>
          <a:ln w="20638">
            <a:solidFill>
              <a:schemeClr val="accent2"/>
            </a:solidFill>
            <a:round/>
            <a:headEnd/>
            <a:tailEnd/>
          </a:ln>
        </p:spPr>
        <p:txBody>
          <a:bodyPr/>
          <a:lstStyle/>
          <a:p>
            <a:pPr>
              <a:defRPr/>
            </a:pPr>
            <a:endParaRPr lang="es-ES">
              <a:solidFill>
                <a:prstClr val="black"/>
              </a:solidFill>
            </a:endParaRPr>
          </a:p>
        </p:txBody>
      </p:sp>
      <p:sp>
        <p:nvSpPr>
          <p:cNvPr id="51" name="Rectangle 72"/>
          <p:cNvSpPr>
            <a:spLocks noChangeArrowheads="1"/>
          </p:cNvSpPr>
          <p:nvPr/>
        </p:nvSpPr>
        <p:spPr bwMode="auto">
          <a:xfrm>
            <a:off x="2068395" y="3643892"/>
            <a:ext cx="567463" cy="215444"/>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srgbClr val="C0504D"/>
                </a:solidFill>
                <a:latin typeface="Tahoma" pitchFamily="34" charset="0"/>
                <a:ea typeface="Tahoma" pitchFamily="34" charset="0"/>
                <a:cs typeface="Tahoma" pitchFamily="34" charset="0"/>
              </a:rPr>
              <a:t>ACE </a:t>
            </a:r>
            <a:r>
              <a:rPr lang="es-ES" sz="1400" dirty="0" smtClean="0">
                <a:solidFill>
                  <a:srgbClr val="C0504D"/>
                </a:solidFill>
                <a:latin typeface="Tahoma" pitchFamily="34" charset="0"/>
                <a:ea typeface="Tahoma" pitchFamily="34" charset="0"/>
                <a:cs typeface="Tahoma" pitchFamily="34" charset="0"/>
              </a:rPr>
              <a:t>23</a:t>
            </a:r>
            <a:endParaRPr lang="es-ES" sz="1400" dirty="0">
              <a:solidFill>
                <a:srgbClr val="C0504D"/>
              </a:solidFill>
              <a:latin typeface="Tahoma" pitchFamily="34" charset="0"/>
              <a:ea typeface="Tahoma" pitchFamily="34" charset="0"/>
              <a:cs typeface="Tahoma" pitchFamily="34" charset="0"/>
            </a:endParaRPr>
          </a:p>
        </p:txBody>
      </p:sp>
      <p:sp>
        <p:nvSpPr>
          <p:cNvPr id="53" name="Rectangle 80"/>
          <p:cNvSpPr>
            <a:spLocks noChangeArrowheads="1"/>
          </p:cNvSpPr>
          <p:nvPr/>
        </p:nvSpPr>
        <p:spPr bwMode="auto">
          <a:xfrm>
            <a:off x="6165532" y="2621031"/>
            <a:ext cx="567463" cy="215444"/>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srgbClr val="663300"/>
                </a:solidFill>
                <a:latin typeface="Tahoma" pitchFamily="34" charset="0"/>
                <a:ea typeface="Tahoma" pitchFamily="34" charset="0"/>
                <a:cs typeface="Tahoma" pitchFamily="34" charset="0"/>
              </a:rPr>
              <a:t>ACE 60</a:t>
            </a:r>
          </a:p>
        </p:txBody>
      </p:sp>
      <p:sp>
        <p:nvSpPr>
          <p:cNvPr id="54" name="Rectangle 80"/>
          <p:cNvSpPr>
            <a:spLocks noChangeArrowheads="1"/>
          </p:cNvSpPr>
          <p:nvPr/>
        </p:nvSpPr>
        <p:spPr bwMode="auto">
          <a:xfrm>
            <a:off x="7884006" y="2062560"/>
            <a:ext cx="567463" cy="215444"/>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srgbClr val="1F497D">
                    <a:lumMod val="50000"/>
                  </a:srgbClr>
                </a:solidFill>
                <a:latin typeface="Tahoma" pitchFamily="34" charset="0"/>
                <a:ea typeface="Tahoma" pitchFamily="34" charset="0"/>
                <a:cs typeface="Tahoma" pitchFamily="34" charset="0"/>
              </a:rPr>
              <a:t>ACE 18</a:t>
            </a:r>
          </a:p>
        </p:txBody>
      </p:sp>
      <p:sp>
        <p:nvSpPr>
          <p:cNvPr id="56" name="Rectangle 76"/>
          <p:cNvSpPr>
            <a:spLocks noChangeArrowheads="1"/>
          </p:cNvSpPr>
          <p:nvPr/>
        </p:nvSpPr>
        <p:spPr bwMode="auto">
          <a:xfrm>
            <a:off x="2411596" y="5228996"/>
            <a:ext cx="5995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FFC000"/>
                </a:solidFill>
                <a:latin typeface="Tahoma" pitchFamily="34" charset="0"/>
                <a:cs typeface="Tahoma" pitchFamily="34" charset="0"/>
              </a:rPr>
              <a:t>ACE </a:t>
            </a:r>
            <a:r>
              <a:rPr lang="es-ES" sz="1400" b="1" dirty="0">
                <a:solidFill>
                  <a:srgbClr val="FFC000"/>
                </a:solidFill>
                <a:latin typeface="Tahoma" pitchFamily="34" charset="0"/>
                <a:cs typeface="Tahoma" pitchFamily="34" charset="0"/>
              </a:rPr>
              <a:t>67</a:t>
            </a:r>
          </a:p>
        </p:txBody>
      </p:sp>
      <p:sp>
        <p:nvSpPr>
          <p:cNvPr id="60" name="Rectangle 76"/>
          <p:cNvSpPr>
            <a:spLocks noChangeArrowheads="1"/>
          </p:cNvSpPr>
          <p:nvPr/>
        </p:nvSpPr>
        <p:spPr bwMode="auto">
          <a:xfrm>
            <a:off x="1922605" y="4360741"/>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EEECE1">
                    <a:lumMod val="25000"/>
                  </a:srgbClr>
                </a:solidFill>
                <a:latin typeface="Tahoma" pitchFamily="34" charset="0"/>
                <a:cs typeface="Tahoma" pitchFamily="34" charset="0"/>
              </a:rPr>
              <a:t>ACE 24</a:t>
            </a:r>
          </a:p>
        </p:txBody>
      </p:sp>
      <p:sp>
        <p:nvSpPr>
          <p:cNvPr id="61" name="Rectangle 72"/>
          <p:cNvSpPr>
            <a:spLocks noChangeArrowheads="1"/>
          </p:cNvSpPr>
          <p:nvPr/>
        </p:nvSpPr>
        <p:spPr bwMode="auto">
          <a:xfrm>
            <a:off x="2592627" y="3987655"/>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7030A0"/>
                </a:solidFill>
                <a:latin typeface="Tahoma" pitchFamily="34" charset="0"/>
                <a:cs typeface="Tahoma" pitchFamily="34" charset="0"/>
              </a:rPr>
              <a:t>ACE 65</a:t>
            </a:r>
          </a:p>
        </p:txBody>
      </p:sp>
      <p:sp>
        <p:nvSpPr>
          <p:cNvPr id="63" name="Rectangle 72"/>
          <p:cNvSpPr>
            <a:spLocks noChangeArrowheads="1"/>
          </p:cNvSpPr>
          <p:nvPr/>
        </p:nvSpPr>
        <p:spPr bwMode="auto">
          <a:xfrm>
            <a:off x="3616625" y="4918747"/>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F79646"/>
                </a:solidFill>
                <a:latin typeface="Tahoma" pitchFamily="34" charset="0"/>
                <a:cs typeface="Tahoma" pitchFamily="34" charset="0"/>
              </a:rPr>
              <a:t>ACE 38</a:t>
            </a:r>
          </a:p>
        </p:txBody>
      </p:sp>
      <p:sp>
        <p:nvSpPr>
          <p:cNvPr id="65" name="Rectangle 76"/>
          <p:cNvSpPr>
            <a:spLocks noChangeArrowheads="1"/>
          </p:cNvSpPr>
          <p:nvPr/>
        </p:nvSpPr>
        <p:spPr bwMode="auto">
          <a:xfrm>
            <a:off x="1696959" y="5301332"/>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CC6600"/>
                </a:solidFill>
                <a:latin typeface="Tahoma" pitchFamily="34" charset="0"/>
                <a:cs typeface="Tahoma" pitchFamily="34" charset="0"/>
              </a:rPr>
              <a:t>ACE </a:t>
            </a:r>
            <a:r>
              <a:rPr lang="es-ES" sz="1400" dirty="0" smtClean="0">
                <a:solidFill>
                  <a:srgbClr val="CC6600"/>
                </a:solidFill>
                <a:latin typeface="Tahoma" pitchFamily="34" charset="0"/>
                <a:cs typeface="Tahoma" pitchFamily="34" charset="0"/>
              </a:rPr>
              <a:t>33</a:t>
            </a:r>
            <a:endParaRPr lang="es-ES" sz="1400" dirty="0">
              <a:solidFill>
                <a:srgbClr val="CC6600"/>
              </a:solidFill>
              <a:latin typeface="Tahoma" pitchFamily="34" charset="0"/>
              <a:cs typeface="Tahoma" pitchFamily="34" charset="0"/>
            </a:endParaRPr>
          </a:p>
        </p:txBody>
      </p:sp>
      <p:sp>
        <p:nvSpPr>
          <p:cNvPr id="67" name="Rectangle 72"/>
          <p:cNvSpPr>
            <a:spLocks noChangeArrowheads="1"/>
          </p:cNvSpPr>
          <p:nvPr/>
        </p:nvSpPr>
        <p:spPr bwMode="auto">
          <a:xfrm>
            <a:off x="725834" y="4401299"/>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92D050"/>
                </a:solidFill>
                <a:latin typeface="Tahoma" pitchFamily="34" charset="0"/>
                <a:cs typeface="Tahoma" pitchFamily="34" charset="0"/>
              </a:rPr>
              <a:t>ACE </a:t>
            </a:r>
            <a:r>
              <a:rPr lang="es-ES" sz="1400" dirty="0" smtClean="0">
                <a:solidFill>
                  <a:srgbClr val="92D050"/>
                </a:solidFill>
                <a:latin typeface="Tahoma" pitchFamily="34" charset="0"/>
                <a:cs typeface="Tahoma" pitchFamily="34" charset="0"/>
              </a:rPr>
              <a:t>41</a:t>
            </a:r>
            <a:endParaRPr lang="es-ES" sz="1400" dirty="0">
              <a:solidFill>
                <a:srgbClr val="92D050"/>
              </a:solidFill>
              <a:latin typeface="Tahoma" pitchFamily="34" charset="0"/>
              <a:cs typeface="Tahoma" pitchFamily="34" charset="0"/>
            </a:endParaRPr>
          </a:p>
        </p:txBody>
      </p:sp>
      <p:sp>
        <p:nvSpPr>
          <p:cNvPr id="70" name="Rectangle 76"/>
          <p:cNvSpPr>
            <a:spLocks noChangeArrowheads="1"/>
          </p:cNvSpPr>
          <p:nvPr/>
        </p:nvSpPr>
        <p:spPr bwMode="auto">
          <a:xfrm>
            <a:off x="3111258" y="2906142"/>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8064A2">
                    <a:lumMod val="60000"/>
                    <a:lumOff val="40000"/>
                  </a:srgbClr>
                </a:solidFill>
                <a:latin typeface="Tahoma" pitchFamily="34" charset="0"/>
                <a:cs typeface="Tahoma" pitchFamily="34" charset="0"/>
              </a:rPr>
              <a:t>ACE 35</a:t>
            </a:r>
          </a:p>
        </p:txBody>
      </p:sp>
      <p:sp>
        <p:nvSpPr>
          <p:cNvPr id="71" name="Rectangle 80"/>
          <p:cNvSpPr>
            <a:spLocks noChangeArrowheads="1"/>
          </p:cNvSpPr>
          <p:nvPr/>
        </p:nvSpPr>
        <p:spPr bwMode="auto">
          <a:xfrm>
            <a:off x="8676456" y="5517232"/>
            <a:ext cx="335028" cy="215444"/>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prstClr val="black"/>
                </a:solidFill>
                <a:latin typeface="Tahoma" pitchFamily="34" charset="0"/>
                <a:ea typeface="Tahoma" pitchFamily="34" charset="0"/>
                <a:cs typeface="Tahoma" pitchFamily="34" charset="0"/>
              </a:rPr>
              <a:t>CAN</a:t>
            </a:r>
          </a:p>
        </p:txBody>
      </p:sp>
      <p:sp>
        <p:nvSpPr>
          <p:cNvPr id="68" name="Rectangle 76"/>
          <p:cNvSpPr>
            <a:spLocks noChangeArrowheads="1"/>
          </p:cNvSpPr>
          <p:nvPr/>
        </p:nvSpPr>
        <p:spPr bwMode="auto">
          <a:xfrm>
            <a:off x="2591283" y="4897759"/>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00B0EE"/>
                </a:solidFill>
                <a:latin typeface="Tahoma" pitchFamily="34" charset="0"/>
                <a:cs typeface="Tahoma" pitchFamily="34" charset="0"/>
              </a:rPr>
              <a:t>ACE </a:t>
            </a:r>
            <a:r>
              <a:rPr lang="es-ES" sz="1400" dirty="0" smtClean="0">
                <a:solidFill>
                  <a:srgbClr val="00B0EE"/>
                </a:solidFill>
                <a:latin typeface="Tahoma" pitchFamily="34" charset="0"/>
                <a:cs typeface="Tahoma" pitchFamily="34" charset="0"/>
              </a:rPr>
              <a:t>66</a:t>
            </a:r>
            <a:endParaRPr lang="es-ES" sz="1400" dirty="0">
              <a:solidFill>
                <a:srgbClr val="00B0EE"/>
              </a:solidFill>
              <a:latin typeface="Tahoma" pitchFamily="34" charset="0"/>
              <a:cs typeface="Tahoma" pitchFamily="34" charset="0"/>
            </a:endParaRPr>
          </a:p>
        </p:txBody>
      </p:sp>
      <p:sp>
        <p:nvSpPr>
          <p:cNvPr id="73" name="Rectangle 76"/>
          <p:cNvSpPr>
            <a:spLocks noChangeArrowheads="1"/>
          </p:cNvSpPr>
          <p:nvPr/>
        </p:nvSpPr>
        <p:spPr bwMode="auto">
          <a:xfrm>
            <a:off x="8391255" y="3320274"/>
            <a:ext cx="5674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dirty="0">
                <a:solidFill>
                  <a:srgbClr val="9BBB59">
                    <a:lumMod val="75000"/>
                  </a:srgbClr>
                </a:solidFill>
                <a:latin typeface="Tahoma" pitchFamily="34" charset="0"/>
                <a:cs typeface="Tahoma" pitchFamily="34" charset="0"/>
              </a:rPr>
              <a:t>ACE </a:t>
            </a:r>
            <a:r>
              <a:rPr lang="es-ES" sz="1400" dirty="0" smtClean="0">
                <a:solidFill>
                  <a:srgbClr val="9BBB59">
                    <a:lumMod val="75000"/>
                  </a:srgbClr>
                </a:solidFill>
                <a:latin typeface="Tahoma" pitchFamily="34" charset="0"/>
                <a:cs typeface="Tahoma" pitchFamily="34" charset="0"/>
              </a:rPr>
              <a:t>40</a:t>
            </a:r>
            <a:endParaRPr lang="es-ES" sz="1400" dirty="0">
              <a:solidFill>
                <a:srgbClr val="9BBB59">
                  <a:lumMod val="75000"/>
                </a:srgbClr>
              </a:solidFill>
              <a:latin typeface="Tahoma" pitchFamily="34" charset="0"/>
              <a:cs typeface="Tahoma" pitchFamily="34" charset="0"/>
            </a:endParaRPr>
          </a:p>
        </p:txBody>
      </p:sp>
      <p:sp>
        <p:nvSpPr>
          <p:cNvPr id="52" name="Line 68"/>
          <p:cNvSpPr>
            <a:spLocks noChangeShapeType="1"/>
          </p:cNvSpPr>
          <p:nvPr/>
        </p:nvSpPr>
        <p:spPr bwMode="auto">
          <a:xfrm flipH="1">
            <a:off x="1691680" y="2334188"/>
            <a:ext cx="4829959" cy="2788264"/>
          </a:xfrm>
          <a:prstGeom prst="line">
            <a:avLst/>
          </a:prstGeom>
          <a:noFill/>
          <a:ln w="20638">
            <a:solidFill>
              <a:srgbClr val="663300"/>
            </a:solidFill>
            <a:round/>
            <a:headEnd/>
            <a:tailEnd/>
          </a:ln>
        </p:spPr>
        <p:txBody>
          <a:bodyPr/>
          <a:lstStyle/>
          <a:p>
            <a:pPr>
              <a:defRPr/>
            </a:pPr>
            <a:endParaRPr lang="es-ES">
              <a:solidFill>
                <a:prstClr val="black"/>
              </a:solidFill>
            </a:endParaRPr>
          </a:p>
        </p:txBody>
      </p:sp>
      <p:sp>
        <p:nvSpPr>
          <p:cNvPr id="76" name="Line 67"/>
          <p:cNvSpPr>
            <a:spLocks noChangeShapeType="1"/>
          </p:cNvSpPr>
          <p:nvPr/>
        </p:nvSpPr>
        <p:spPr bwMode="auto">
          <a:xfrm>
            <a:off x="2483769" y="2887089"/>
            <a:ext cx="2336689" cy="2774160"/>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
        <p:nvSpPr>
          <p:cNvPr id="75" name="74 Forma libre"/>
          <p:cNvSpPr/>
          <p:nvPr/>
        </p:nvSpPr>
        <p:spPr>
          <a:xfrm>
            <a:off x="1030121" y="2708920"/>
            <a:ext cx="1453647" cy="305172"/>
          </a:xfrm>
          <a:custGeom>
            <a:avLst/>
            <a:gdLst>
              <a:gd name="connsiteX0" fmla="*/ 0 w 1453647"/>
              <a:gd name="connsiteY0" fmla="*/ 32197 h 321971"/>
              <a:gd name="connsiteX1" fmla="*/ 32197 w 1453647"/>
              <a:gd name="connsiteY1" fmla="*/ 0 h 321971"/>
              <a:gd name="connsiteX2" fmla="*/ 1421450 w 1453647"/>
              <a:gd name="connsiteY2" fmla="*/ 0 h 321971"/>
              <a:gd name="connsiteX3" fmla="*/ 1453647 w 1453647"/>
              <a:gd name="connsiteY3" fmla="*/ 32197 h 321971"/>
              <a:gd name="connsiteX4" fmla="*/ 1453647 w 1453647"/>
              <a:gd name="connsiteY4" fmla="*/ 289774 h 321971"/>
              <a:gd name="connsiteX5" fmla="*/ 1421450 w 1453647"/>
              <a:gd name="connsiteY5" fmla="*/ 321971 h 321971"/>
              <a:gd name="connsiteX6" fmla="*/ 32197 w 1453647"/>
              <a:gd name="connsiteY6" fmla="*/ 321971 h 321971"/>
              <a:gd name="connsiteX7" fmla="*/ 0 w 1453647"/>
              <a:gd name="connsiteY7" fmla="*/ 289774 h 321971"/>
              <a:gd name="connsiteX8" fmla="*/ 0 w 1453647"/>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647" h="321971">
                <a:moveTo>
                  <a:pt x="0" y="32197"/>
                </a:moveTo>
                <a:cubicBezTo>
                  <a:pt x="0" y="14415"/>
                  <a:pt x="14415" y="0"/>
                  <a:pt x="32197" y="0"/>
                </a:cubicBezTo>
                <a:lnTo>
                  <a:pt x="1421450" y="0"/>
                </a:lnTo>
                <a:cubicBezTo>
                  <a:pt x="1439232" y="0"/>
                  <a:pt x="1453647" y="14415"/>
                  <a:pt x="1453647" y="32197"/>
                </a:cubicBezTo>
                <a:lnTo>
                  <a:pt x="1453647" y="289774"/>
                </a:lnTo>
                <a:cubicBezTo>
                  <a:pt x="1453647" y="307556"/>
                  <a:pt x="1439232" y="321971"/>
                  <a:pt x="1421450"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Panamá</a:t>
            </a:r>
          </a:p>
        </p:txBody>
      </p:sp>
      <p:sp>
        <p:nvSpPr>
          <p:cNvPr id="80" name="1 Título"/>
          <p:cNvSpPr>
            <a:spLocks noGrp="1"/>
          </p:cNvSpPr>
          <p:nvPr>
            <p:ph type="title"/>
          </p:nvPr>
        </p:nvSpPr>
        <p:spPr>
          <a:xfrm>
            <a:off x="-14094" y="116632"/>
            <a:ext cx="8420713" cy="1226284"/>
          </a:xfrm>
        </p:spPr>
        <p:txBody>
          <a:bodyPr>
            <a:noAutofit/>
          </a:bodyPr>
          <a:lstStyle/>
          <a:p>
            <a:pPr algn="ctr"/>
            <a:r>
              <a:rPr lang="es-UY" sz="3200" dirty="0" smtClean="0"/>
              <a:t>Acuerdos </a:t>
            </a:r>
            <a:r>
              <a:rPr lang="es-UY" sz="3200" dirty="0"/>
              <a:t>con cobertura amplia de  productos negociados</a:t>
            </a:r>
            <a:br>
              <a:rPr lang="es-UY" sz="3200" dirty="0"/>
            </a:br>
            <a:endParaRPr lang="es-UY" sz="3200" dirty="0">
              <a:solidFill>
                <a:schemeClr val="tx2">
                  <a:lumMod val="75000"/>
                </a:schemeClr>
              </a:solidFill>
            </a:endParaRPr>
          </a:p>
        </p:txBody>
      </p:sp>
      <p:cxnSp>
        <p:nvCxnSpPr>
          <p:cNvPr id="15" name="14 Conector recto"/>
          <p:cNvCxnSpPr/>
          <p:nvPr/>
        </p:nvCxnSpPr>
        <p:spPr>
          <a:xfrm flipH="1">
            <a:off x="5076056" y="3235463"/>
            <a:ext cx="2376267" cy="2425786"/>
          </a:xfrm>
          <a:prstGeom prst="line">
            <a:avLst/>
          </a:prstGeom>
          <a:ln w="2222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81" name="80 Conector recto"/>
          <p:cNvCxnSpPr/>
          <p:nvPr/>
        </p:nvCxnSpPr>
        <p:spPr>
          <a:xfrm>
            <a:off x="7452320" y="3235463"/>
            <a:ext cx="146662" cy="2466000"/>
          </a:xfrm>
          <a:prstGeom prst="line">
            <a:avLst/>
          </a:prstGeom>
          <a:ln w="2222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2" name="Rectangle 72"/>
          <p:cNvSpPr>
            <a:spLocks noChangeArrowheads="1"/>
          </p:cNvSpPr>
          <p:nvPr/>
        </p:nvSpPr>
        <p:spPr bwMode="auto">
          <a:xfrm>
            <a:off x="8303777" y="4540997"/>
            <a:ext cx="6347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s-ES" sz="1400" b="1" dirty="0">
                <a:solidFill>
                  <a:srgbClr val="6699FF"/>
                </a:solidFill>
                <a:latin typeface="Tahoma" pitchFamily="34" charset="0"/>
                <a:cs typeface="Tahoma" pitchFamily="34" charset="0"/>
              </a:rPr>
              <a:t>ACE </a:t>
            </a:r>
            <a:r>
              <a:rPr lang="es-ES" sz="1400" b="1" dirty="0" smtClean="0">
                <a:solidFill>
                  <a:srgbClr val="6699FF"/>
                </a:solidFill>
                <a:latin typeface="Tahoma" pitchFamily="34" charset="0"/>
                <a:cs typeface="Tahoma" pitchFamily="34" charset="0"/>
              </a:rPr>
              <a:t>47</a:t>
            </a:r>
            <a:endParaRPr lang="es-ES" sz="1400" b="1" dirty="0">
              <a:solidFill>
                <a:srgbClr val="6699FF"/>
              </a:solidFill>
              <a:latin typeface="Tahoma" pitchFamily="34" charset="0"/>
              <a:cs typeface="Tahoma" pitchFamily="34" charset="0"/>
            </a:endParaRPr>
          </a:p>
        </p:txBody>
      </p:sp>
      <p:sp>
        <p:nvSpPr>
          <p:cNvPr id="84" name="Rectangle 72"/>
          <p:cNvSpPr>
            <a:spLocks noChangeArrowheads="1"/>
          </p:cNvSpPr>
          <p:nvPr/>
        </p:nvSpPr>
        <p:spPr bwMode="auto">
          <a:xfrm>
            <a:off x="5363929" y="3597307"/>
            <a:ext cx="567463" cy="215444"/>
          </a:xfrm>
          <a:prstGeom prst="rect">
            <a:avLst/>
          </a:prstGeom>
          <a:noFill/>
          <a:ln w="9525">
            <a:noFill/>
            <a:miter lim="800000"/>
            <a:headEnd/>
            <a:tailEnd/>
          </a:ln>
        </p:spPr>
        <p:txBody>
          <a:bodyPr wrap="none" lIns="0" tIns="0" rIns="0" bIns="0">
            <a:spAutoFit/>
          </a:bodyPr>
          <a:lstStyle/>
          <a:p>
            <a:pPr algn="ctr" eaLnBrk="0" hangingPunct="0">
              <a:defRPr/>
            </a:pPr>
            <a:r>
              <a:rPr lang="es-ES" sz="1400" dirty="0">
                <a:solidFill>
                  <a:srgbClr val="FF0000"/>
                </a:solidFill>
                <a:latin typeface="Tahoma" pitchFamily="34" charset="0"/>
                <a:ea typeface="Tahoma" pitchFamily="34" charset="0"/>
                <a:cs typeface="Tahoma" pitchFamily="34" charset="0"/>
              </a:rPr>
              <a:t>ACE </a:t>
            </a:r>
            <a:r>
              <a:rPr lang="es-ES" sz="1400" dirty="0" smtClean="0">
                <a:solidFill>
                  <a:srgbClr val="FF0000"/>
                </a:solidFill>
                <a:latin typeface="Tahoma" pitchFamily="34" charset="0"/>
                <a:ea typeface="Tahoma" pitchFamily="34" charset="0"/>
                <a:cs typeface="Tahoma" pitchFamily="34" charset="0"/>
              </a:rPr>
              <a:t>59</a:t>
            </a:r>
            <a:endParaRPr lang="es-ES" sz="1400" dirty="0">
              <a:solidFill>
                <a:srgbClr val="FF0000"/>
              </a:solidFill>
              <a:latin typeface="Tahoma" pitchFamily="34" charset="0"/>
              <a:ea typeface="Tahoma" pitchFamily="34" charset="0"/>
              <a:cs typeface="Tahoma" pitchFamily="34" charset="0"/>
            </a:endParaRPr>
          </a:p>
        </p:txBody>
      </p:sp>
      <p:sp>
        <p:nvSpPr>
          <p:cNvPr id="36" name="35 Forma libre"/>
          <p:cNvSpPr/>
          <p:nvPr/>
        </p:nvSpPr>
        <p:spPr>
          <a:xfrm>
            <a:off x="6946656" y="2912960"/>
            <a:ext cx="1660301" cy="305172"/>
          </a:xfrm>
          <a:custGeom>
            <a:avLst/>
            <a:gdLst>
              <a:gd name="connsiteX0" fmla="*/ 0 w 1660301"/>
              <a:gd name="connsiteY0" fmla="*/ 32197 h 321971"/>
              <a:gd name="connsiteX1" fmla="*/ 32197 w 1660301"/>
              <a:gd name="connsiteY1" fmla="*/ 0 h 321971"/>
              <a:gd name="connsiteX2" fmla="*/ 1628104 w 1660301"/>
              <a:gd name="connsiteY2" fmla="*/ 0 h 321971"/>
              <a:gd name="connsiteX3" fmla="*/ 1660301 w 1660301"/>
              <a:gd name="connsiteY3" fmla="*/ 32197 h 321971"/>
              <a:gd name="connsiteX4" fmla="*/ 1660301 w 1660301"/>
              <a:gd name="connsiteY4" fmla="*/ 289774 h 321971"/>
              <a:gd name="connsiteX5" fmla="*/ 1628104 w 1660301"/>
              <a:gd name="connsiteY5" fmla="*/ 321971 h 321971"/>
              <a:gd name="connsiteX6" fmla="*/ 32197 w 1660301"/>
              <a:gd name="connsiteY6" fmla="*/ 321971 h 321971"/>
              <a:gd name="connsiteX7" fmla="*/ 0 w 1660301"/>
              <a:gd name="connsiteY7" fmla="*/ 289774 h 321971"/>
              <a:gd name="connsiteX8" fmla="*/ 0 w 1660301"/>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0301" h="321971">
                <a:moveTo>
                  <a:pt x="0" y="32197"/>
                </a:moveTo>
                <a:cubicBezTo>
                  <a:pt x="0" y="14415"/>
                  <a:pt x="14415" y="0"/>
                  <a:pt x="32197" y="0"/>
                </a:cubicBezTo>
                <a:lnTo>
                  <a:pt x="1628104" y="0"/>
                </a:lnTo>
                <a:cubicBezTo>
                  <a:pt x="1645886" y="0"/>
                  <a:pt x="1660301" y="14415"/>
                  <a:pt x="1660301" y="32197"/>
                </a:cubicBezTo>
                <a:lnTo>
                  <a:pt x="1660301" y="289774"/>
                </a:lnTo>
                <a:cubicBezTo>
                  <a:pt x="1660301" y="307556"/>
                  <a:pt x="1645886" y="321971"/>
                  <a:pt x="1628104"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Venezuela</a:t>
            </a:r>
          </a:p>
        </p:txBody>
      </p:sp>
      <p:sp>
        <p:nvSpPr>
          <p:cNvPr id="28" name="27 Forma libre"/>
          <p:cNvSpPr/>
          <p:nvPr/>
        </p:nvSpPr>
        <p:spPr>
          <a:xfrm>
            <a:off x="451479" y="4869160"/>
            <a:ext cx="1597691" cy="305172"/>
          </a:xfrm>
          <a:custGeom>
            <a:avLst/>
            <a:gdLst>
              <a:gd name="connsiteX0" fmla="*/ 0 w 1597691"/>
              <a:gd name="connsiteY0" fmla="*/ 32197 h 321971"/>
              <a:gd name="connsiteX1" fmla="*/ 32197 w 1597691"/>
              <a:gd name="connsiteY1" fmla="*/ 0 h 321971"/>
              <a:gd name="connsiteX2" fmla="*/ 1565494 w 1597691"/>
              <a:gd name="connsiteY2" fmla="*/ 0 h 321971"/>
              <a:gd name="connsiteX3" fmla="*/ 1597691 w 1597691"/>
              <a:gd name="connsiteY3" fmla="*/ 32197 h 321971"/>
              <a:gd name="connsiteX4" fmla="*/ 1597691 w 1597691"/>
              <a:gd name="connsiteY4" fmla="*/ 289774 h 321971"/>
              <a:gd name="connsiteX5" fmla="*/ 1565494 w 1597691"/>
              <a:gd name="connsiteY5" fmla="*/ 321971 h 321971"/>
              <a:gd name="connsiteX6" fmla="*/ 32197 w 1597691"/>
              <a:gd name="connsiteY6" fmla="*/ 321971 h 321971"/>
              <a:gd name="connsiteX7" fmla="*/ 0 w 1597691"/>
              <a:gd name="connsiteY7" fmla="*/ 289774 h 321971"/>
              <a:gd name="connsiteX8" fmla="*/ 0 w 1597691"/>
              <a:gd name="connsiteY8" fmla="*/ 32197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7691" h="321971">
                <a:moveTo>
                  <a:pt x="0" y="32197"/>
                </a:moveTo>
                <a:cubicBezTo>
                  <a:pt x="0" y="14415"/>
                  <a:pt x="14415" y="0"/>
                  <a:pt x="32197" y="0"/>
                </a:cubicBezTo>
                <a:lnTo>
                  <a:pt x="1565494" y="0"/>
                </a:lnTo>
                <a:cubicBezTo>
                  <a:pt x="1583276" y="0"/>
                  <a:pt x="1597691" y="14415"/>
                  <a:pt x="1597691" y="32197"/>
                </a:cubicBezTo>
                <a:lnTo>
                  <a:pt x="1597691" y="289774"/>
                </a:lnTo>
                <a:cubicBezTo>
                  <a:pt x="1597691" y="307556"/>
                  <a:pt x="1583276" y="321971"/>
                  <a:pt x="1565494" y="321971"/>
                </a:cubicBezTo>
                <a:lnTo>
                  <a:pt x="32197" y="321971"/>
                </a:lnTo>
                <a:cubicBezTo>
                  <a:pt x="14415" y="321971"/>
                  <a:pt x="0" y="307556"/>
                  <a:pt x="0" y="289774"/>
                </a:cubicBezTo>
                <a:lnTo>
                  <a:pt x="0" y="321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010" tIns="78010" rIns="78010" bIns="78010" numCol="1" spcCol="1270" anchor="ctr" anchorCtr="0">
            <a:noAutofit/>
          </a:bodyPr>
          <a:lstStyle/>
          <a:p>
            <a:pPr algn="ctr" defTabSz="800100">
              <a:lnSpc>
                <a:spcPct val="90000"/>
              </a:lnSpc>
              <a:spcBef>
                <a:spcPct val="0"/>
              </a:spcBef>
              <a:spcAft>
                <a:spcPct val="35000"/>
              </a:spcAft>
            </a:pPr>
            <a:r>
              <a:rPr lang="es-UY" dirty="0">
                <a:solidFill>
                  <a:prstClr val="white"/>
                </a:solidFill>
              </a:rPr>
              <a:t>México</a:t>
            </a:r>
          </a:p>
        </p:txBody>
      </p:sp>
      <p:sp>
        <p:nvSpPr>
          <p:cNvPr id="2" name="1 CuadroTexto"/>
          <p:cNvSpPr txBox="1"/>
          <p:nvPr/>
        </p:nvSpPr>
        <p:spPr>
          <a:xfrm>
            <a:off x="7479461" y="4293351"/>
            <a:ext cx="832857" cy="307777"/>
          </a:xfrm>
          <a:prstGeom prst="rect">
            <a:avLst/>
          </a:prstGeom>
          <a:noFill/>
        </p:spPr>
        <p:txBody>
          <a:bodyPr wrap="square" rtlCol="0">
            <a:spAutoFit/>
          </a:bodyPr>
          <a:lstStyle/>
          <a:p>
            <a:r>
              <a:rPr lang="es-UY" sz="1400" dirty="0" smtClean="0">
                <a:solidFill>
                  <a:srgbClr val="00B050"/>
                </a:solidFill>
                <a:latin typeface="Tahoma" panose="020B0604030504040204" pitchFamily="34" charset="0"/>
                <a:ea typeface="Tahoma" panose="020B0604030504040204" pitchFamily="34" charset="0"/>
                <a:cs typeface="Tahoma" panose="020B0604030504040204" pitchFamily="34" charset="0"/>
              </a:rPr>
              <a:t>ACE 70</a:t>
            </a:r>
            <a:endParaRPr lang="es-UY" sz="1400"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74" name="Line 47"/>
          <p:cNvSpPr>
            <a:spLocks noChangeShapeType="1"/>
          </p:cNvSpPr>
          <p:nvPr/>
        </p:nvSpPr>
        <p:spPr bwMode="auto">
          <a:xfrm flipV="1">
            <a:off x="598073" y="3091714"/>
            <a:ext cx="524491" cy="1772302"/>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s-UY">
              <a:solidFill>
                <a:prstClr val="black"/>
              </a:solidFill>
            </a:endParaRPr>
          </a:p>
        </p:txBody>
      </p:sp>
    </p:spTree>
    <p:extLst>
      <p:ext uri="{BB962C8B-B14F-4D97-AF65-F5344CB8AC3E}">
        <p14:creationId xmlns:p14="http://schemas.microsoft.com/office/powerpoint/2010/main" val="3356960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136904" cy="1143000"/>
          </a:xfrm>
        </p:spPr>
        <p:txBody>
          <a:bodyPr/>
          <a:lstStyle/>
          <a:p>
            <a:pPr algn="ctr"/>
            <a:r>
              <a:rPr lang="es-UY" sz="3200" dirty="0" smtClean="0"/>
              <a:t>Cantidad de acuerdos por modalidad</a:t>
            </a:r>
            <a:endParaRPr lang="es-UY" sz="3200" dirty="0"/>
          </a:p>
        </p:txBody>
      </p:sp>
      <p:pic>
        <p:nvPicPr>
          <p:cNvPr id="4" name="3 Marcador de contenido"/>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340768"/>
            <a:ext cx="7344815" cy="5256584"/>
          </a:xfrm>
          <a:prstGeom prst="rect">
            <a:avLst/>
          </a:prstGeom>
          <a:noFill/>
          <a:ln>
            <a:noFill/>
          </a:ln>
        </p:spPr>
      </p:pic>
    </p:spTree>
    <p:extLst>
      <p:ext uri="{BB962C8B-B14F-4D97-AF65-F5344CB8AC3E}">
        <p14:creationId xmlns:p14="http://schemas.microsoft.com/office/powerpoint/2010/main" val="178254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319" y="404664"/>
            <a:ext cx="8604448" cy="720080"/>
          </a:xfrm>
        </p:spPr>
        <p:txBody>
          <a:bodyPr/>
          <a:lstStyle/>
          <a:p>
            <a:pPr algn="ctr"/>
            <a:r>
              <a:rPr lang="es-UY" sz="3200" dirty="0" smtClean="0"/>
              <a:t>Resultados: </a:t>
            </a:r>
            <a:br>
              <a:rPr lang="es-UY" sz="3200" dirty="0" smtClean="0"/>
            </a:br>
            <a:r>
              <a:rPr lang="es-UY" sz="3200" dirty="0" smtClean="0"/>
              <a:t>Evolución </a:t>
            </a:r>
            <a:r>
              <a:rPr lang="es-UY" sz="3200" dirty="0"/>
              <a:t>de los ítems liberados en el comercio intrarregional </a:t>
            </a:r>
          </a:p>
        </p:txBody>
      </p:sp>
      <p:sp>
        <p:nvSpPr>
          <p:cNvPr id="3" name="2 Marcador de contenido"/>
          <p:cNvSpPr>
            <a:spLocks noGrp="1"/>
          </p:cNvSpPr>
          <p:nvPr>
            <p:ph idx="1"/>
          </p:nvPr>
        </p:nvSpPr>
        <p:spPr>
          <a:xfrm>
            <a:off x="135988" y="1052736"/>
            <a:ext cx="7846279" cy="4800600"/>
          </a:xfrm>
        </p:spPr>
        <p:txBody>
          <a:bodyPr/>
          <a:lstStyle/>
          <a:p>
            <a:pPr algn="just"/>
            <a:endParaRPr lang="es-UY" sz="2100" dirty="0" smtClean="0"/>
          </a:p>
          <a:p>
            <a:pPr algn="just"/>
            <a:endParaRPr lang="es-UY" sz="2100" dirty="0" smtClean="0"/>
          </a:p>
          <a:p>
            <a:pPr algn="just"/>
            <a:r>
              <a:rPr lang="es-UY" sz="2100" dirty="0" smtClean="0"/>
              <a:t>Una manera </a:t>
            </a:r>
            <a:r>
              <a:rPr lang="es-UY" sz="2100" dirty="0"/>
              <a:t>de medir el avance del proceso de desgravación es a través de la cantidad de ítems liberados, o sea, aquellos que han llegado a un 100% de la desgravación. </a:t>
            </a:r>
            <a:endParaRPr lang="es-UY" sz="2100" dirty="0" smtClean="0"/>
          </a:p>
          <a:p>
            <a:endParaRPr lang="es-UY"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852936"/>
            <a:ext cx="7514723"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409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a:t>Evolución del comercio negociado </a:t>
            </a:r>
          </a:p>
        </p:txBody>
      </p:sp>
      <p:sp>
        <p:nvSpPr>
          <p:cNvPr id="3" name="2 Marcador de contenido"/>
          <p:cNvSpPr>
            <a:spLocks noGrp="1"/>
          </p:cNvSpPr>
          <p:nvPr>
            <p:ph idx="1"/>
          </p:nvPr>
        </p:nvSpPr>
        <p:spPr/>
        <p:txBody>
          <a:bodyPr/>
          <a:lstStyle/>
          <a:p>
            <a:pPr algn="just"/>
            <a:r>
              <a:rPr lang="es-UY" dirty="0"/>
              <a:t>E</a:t>
            </a:r>
            <a:r>
              <a:rPr lang="es-UY" dirty="0" smtClean="0"/>
              <a:t>l </a:t>
            </a:r>
            <a:r>
              <a:rPr lang="es-UY" dirty="0"/>
              <a:t>comercio negociado, </a:t>
            </a:r>
            <a:r>
              <a:rPr lang="es-UY" dirty="0" smtClean="0"/>
              <a:t>pasó  de </a:t>
            </a:r>
            <a:r>
              <a:rPr lang="es-UY" dirty="0"/>
              <a:t>11,7 mil millones en el año 1993 a 72,1 mil millones en </a:t>
            </a:r>
            <a:r>
              <a:rPr lang="es-UY" dirty="0" smtClean="0"/>
              <a:t>2015.</a:t>
            </a:r>
          </a:p>
          <a:p>
            <a:pPr algn="just"/>
            <a:endParaRPr lang="es-UY" dirty="0" smtClean="0"/>
          </a:p>
          <a:p>
            <a:endParaRPr lang="es-UY"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668858"/>
            <a:ext cx="7382241" cy="36079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5497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388424" cy="1143000"/>
          </a:xfrm>
        </p:spPr>
        <p:txBody>
          <a:bodyPr/>
          <a:lstStyle/>
          <a:p>
            <a:pPr algn="ctr"/>
            <a:r>
              <a:rPr lang="es-UY" sz="3200" dirty="0" smtClean="0"/>
              <a:t>El impacto de los acuerdos en el comercio intrarregional</a:t>
            </a:r>
            <a:endParaRPr lang="es-UY" sz="3200" dirty="0"/>
          </a:p>
        </p:txBody>
      </p:sp>
      <p:graphicFrame>
        <p:nvGraphicFramePr>
          <p:cNvPr id="4" name="3 Diagrama"/>
          <p:cNvGraphicFramePr/>
          <p:nvPr>
            <p:extLst>
              <p:ext uri="{D42A27DB-BD31-4B8C-83A1-F6EECF244321}">
                <p14:modId xmlns:p14="http://schemas.microsoft.com/office/powerpoint/2010/main" val="429583879"/>
              </p:ext>
            </p:extLst>
          </p:nvPr>
        </p:nvGraphicFramePr>
        <p:xfrm>
          <a:off x="1524000" y="1397000"/>
          <a:ext cx="6360368"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676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Justificación</a:t>
            </a:r>
            <a:endParaRPr lang="es-UY" sz="3200" dirty="0"/>
          </a:p>
        </p:txBody>
      </p:sp>
      <p:sp>
        <p:nvSpPr>
          <p:cNvPr id="3" name="2 Marcador de contenido"/>
          <p:cNvSpPr>
            <a:spLocks noGrp="1"/>
          </p:cNvSpPr>
          <p:nvPr>
            <p:ph idx="1"/>
          </p:nvPr>
        </p:nvSpPr>
        <p:spPr/>
        <p:txBody>
          <a:bodyPr>
            <a:normAutofit/>
          </a:bodyPr>
          <a:lstStyle/>
          <a:p>
            <a:pPr algn="just"/>
            <a:endParaRPr lang="es-UY" dirty="0" smtClean="0"/>
          </a:p>
          <a:p>
            <a:pPr algn="just"/>
            <a:r>
              <a:rPr lang="es-UY" dirty="0"/>
              <a:t>El Tratado de Montevideo 1980 de la ALADI establece, entre otras funciones, el “realizar evaluaciones periódicas de la marcha del proceso de integración”. </a:t>
            </a:r>
          </a:p>
          <a:p>
            <a:pPr algn="just"/>
            <a:endParaRPr lang="es-UY" dirty="0" smtClean="0"/>
          </a:p>
          <a:p>
            <a:pPr algn="just"/>
            <a:r>
              <a:rPr lang="es-UY" dirty="0"/>
              <a:t>Contexto internacional: en </a:t>
            </a:r>
            <a:r>
              <a:rPr lang="es-UY" dirty="0" smtClean="0"/>
              <a:t>los últimos años la economía enfrentó diferentes dificultades a nivel global, observándose crecimiento del producto pero no del comercio. </a:t>
            </a:r>
            <a:endParaRPr lang="es-UY" dirty="0"/>
          </a:p>
          <a:p>
            <a:pPr algn="just"/>
            <a:endParaRPr lang="es-UY" dirty="0" smtClean="0"/>
          </a:p>
        </p:txBody>
      </p:sp>
    </p:spTree>
    <p:extLst>
      <p:ext uri="{BB962C8B-B14F-4D97-AF65-F5344CB8AC3E}">
        <p14:creationId xmlns:p14="http://schemas.microsoft.com/office/powerpoint/2010/main" val="109307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89" y="188640"/>
            <a:ext cx="9252520" cy="1143000"/>
          </a:xfrm>
        </p:spPr>
        <p:txBody>
          <a:bodyPr/>
          <a:lstStyle/>
          <a:p>
            <a:pPr algn="ctr"/>
            <a:r>
              <a:rPr lang="es-UY" sz="3200" dirty="0" smtClean="0"/>
              <a:t>Importaciones negociadas/Importaciones </a:t>
            </a:r>
            <a:r>
              <a:rPr lang="es-UY" sz="3200" dirty="0"/>
              <a:t>intrarregionales de la ALADI </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4635" y="3212976"/>
            <a:ext cx="7620000" cy="3311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344635" y="1628800"/>
            <a:ext cx="7848872" cy="1785104"/>
          </a:xfrm>
          <a:prstGeom prst="rect">
            <a:avLst/>
          </a:prstGeom>
          <a:noFill/>
        </p:spPr>
        <p:txBody>
          <a:bodyPr wrap="square" rtlCol="0">
            <a:spAutoFit/>
          </a:bodyPr>
          <a:lstStyle/>
          <a:p>
            <a:r>
              <a:rPr lang="es-UY" sz="2200" dirty="0" smtClean="0"/>
              <a:t> La </a:t>
            </a:r>
            <a:r>
              <a:rPr lang="es-UY" sz="2200" dirty="0"/>
              <a:t>participación del comercio negociado en las importaciones intrarregionales </a:t>
            </a:r>
            <a:r>
              <a:rPr lang="es-UY" sz="2200" dirty="0" smtClean="0"/>
              <a:t> en1993-1997</a:t>
            </a:r>
            <a:r>
              <a:rPr lang="es-UY" sz="2200" dirty="0"/>
              <a:t>, pasó de 53,3% a 71,5</a:t>
            </a:r>
            <a:r>
              <a:rPr lang="es-UY" sz="2200" dirty="0" smtClean="0"/>
              <a:t>%</a:t>
            </a:r>
          </a:p>
          <a:p>
            <a:r>
              <a:rPr lang="es-UY" sz="2200" dirty="0" smtClean="0"/>
              <a:t> Luego  de experimentar varias oscilaciones en 2002,2008 y 2012 finalizó el período con 67,9%.</a:t>
            </a:r>
          </a:p>
          <a:p>
            <a:r>
              <a:rPr lang="es-UY" sz="2200" dirty="0" smtClean="0"/>
              <a:t> </a:t>
            </a:r>
            <a:endParaRPr lang="es-UY" sz="2200" dirty="0"/>
          </a:p>
        </p:txBody>
      </p:sp>
    </p:spTree>
    <p:extLst>
      <p:ext uri="{BB962C8B-B14F-4D97-AF65-F5344CB8AC3E}">
        <p14:creationId xmlns:p14="http://schemas.microsoft.com/office/powerpoint/2010/main" val="3255387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7560840" cy="4358346"/>
          </a:xfrm>
          <a:prstGeom prst="rect">
            <a:avLst/>
          </a:prstGeom>
          <a:noFill/>
        </p:spPr>
      </p:pic>
      <p:sp>
        <p:nvSpPr>
          <p:cNvPr id="6" name="1 Título"/>
          <p:cNvSpPr>
            <a:spLocks noGrp="1"/>
          </p:cNvSpPr>
          <p:nvPr>
            <p:ph type="title"/>
          </p:nvPr>
        </p:nvSpPr>
        <p:spPr>
          <a:xfrm>
            <a:off x="-108520" y="0"/>
            <a:ext cx="9252520" cy="1196752"/>
          </a:xfrm>
        </p:spPr>
        <p:txBody>
          <a:bodyPr/>
          <a:lstStyle/>
          <a:p>
            <a:pPr algn="ctr"/>
            <a:r>
              <a:rPr lang="es-UY" sz="3200" dirty="0" smtClean="0"/>
              <a:t>Importaciones intrarregionales/importaciones </a:t>
            </a:r>
            <a:br>
              <a:rPr lang="es-UY" sz="3200" dirty="0" smtClean="0"/>
            </a:br>
            <a:r>
              <a:rPr lang="es-UY" sz="3200" dirty="0" smtClean="0"/>
              <a:t>totales </a:t>
            </a:r>
            <a:r>
              <a:rPr lang="es-UY" sz="3200" dirty="0"/>
              <a:t>de la ALADI</a:t>
            </a:r>
          </a:p>
        </p:txBody>
      </p:sp>
      <p:sp>
        <p:nvSpPr>
          <p:cNvPr id="7" name="6 CuadroTexto"/>
          <p:cNvSpPr txBox="1"/>
          <p:nvPr/>
        </p:nvSpPr>
        <p:spPr>
          <a:xfrm>
            <a:off x="251520" y="1124744"/>
            <a:ext cx="7776864" cy="1477328"/>
          </a:xfrm>
          <a:prstGeom prst="rect">
            <a:avLst/>
          </a:prstGeom>
          <a:noFill/>
        </p:spPr>
        <p:txBody>
          <a:bodyPr wrap="square" rtlCol="0">
            <a:spAutoFit/>
          </a:bodyPr>
          <a:lstStyle/>
          <a:p>
            <a:pPr marL="285750" indent="-285750" algn="just">
              <a:buFont typeface="Arial" panose="020B0604020202020204" pitchFamily="34" charset="0"/>
              <a:buChar char="•"/>
            </a:pPr>
            <a:r>
              <a:rPr lang="es-UY" dirty="0" smtClean="0"/>
              <a:t>En el gráfico es posible observar que la participación de las importaciones intrarregionales en las importaciones totales experimentó importantes variaciones.</a:t>
            </a:r>
          </a:p>
          <a:p>
            <a:endParaRPr lang="es-UY" dirty="0"/>
          </a:p>
          <a:p>
            <a:endParaRPr lang="es-UY" dirty="0"/>
          </a:p>
        </p:txBody>
      </p:sp>
    </p:spTree>
    <p:extLst>
      <p:ext uri="{BB962C8B-B14F-4D97-AF65-F5344CB8AC3E}">
        <p14:creationId xmlns:p14="http://schemas.microsoft.com/office/powerpoint/2010/main" val="140669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a:t>Importaciones intrarregionales / totales según tipo de relación bilateral </a:t>
            </a:r>
          </a:p>
        </p:txBody>
      </p:sp>
      <p:sp>
        <p:nvSpPr>
          <p:cNvPr id="3" name="2 Marcador de contenido"/>
          <p:cNvSpPr>
            <a:spLocks noGrp="1"/>
          </p:cNvSpPr>
          <p:nvPr>
            <p:ph idx="1"/>
          </p:nvPr>
        </p:nvSpPr>
        <p:spPr/>
        <p:txBody>
          <a:bodyPr/>
          <a:lstStyle/>
          <a:p>
            <a:pPr algn="just"/>
            <a:r>
              <a:rPr lang="es-UY" dirty="0"/>
              <a:t>E</a:t>
            </a:r>
            <a:r>
              <a:rPr lang="es-UY" dirty="0" smtClean="0"/>
              <a:t>l </a:t>
            </a:r>
            <a:r>
              <a:rPr lang="es-UY" dirty="0"/>
              <a:t>conjunto de relaciones amparadas por un ALC, pasó de 13,6% en 1993 a 11,1% en 2015, al tiempo que pasó de 1,9% a 1,6% en idéntico periodo en las restantes relaciones bilaterales. </a:t>
            </a:r>
            <a:endParaRPr lang="es-UY" dirty="0" smtClean="0"/>
          </a:p>
          <a:p>
            <a:pPr algn="just"/>
            <a:endParaRPr lang="es-UY"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068960"/>
            <a:ext cx="7666112" cy="3591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5812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a:t>Importancia de comercio negociado por país</a:t>
            </a:r>
            <a:br>
              <a:rPr lang="es-UY" sz="3200" dirty="0"/>
            </a:br>
            <a:endParaRPr lang="es-UY" sz="3200" dirty="0"/>
          </a:p>
        </p:txBody>
      </p:sp>
      <p:sp>
        <p:nvSpPr>
          <p:cNvPr id="3" name="2 Marcador de contenido"/>
          <p:cNvSpPr>
            <a:spLocks noGrp="1"/>
          </p:cNvSpPr>
          <p:nvPr>
            <p:ph idx="1"/>
          </p:nvPr>
        </p:nvSpPr>
        <p:spPr>
          <a:xfrm>
            <a:off x="323528" y="1052736"/>
            <a:ext cx="7753672" cy="5348064"/>
          </a:xfrm>
        </p:spPr>
        <p:txBody>
          <a:bodyPr>
            <a:normAutofit/>
          </a:bodyPr>
          <a:lstStyle/>
          <a:p>
            <a:pPr algn="just"/>
            <a:r>
              <a:rPr lang="es-UY" sz="1800" dirty="0" smtClean="0"/>
              <a:t>Bolivia, Ecuador y Colombia </a:t>
            </a:r>
            <a:r>
              <a:rPr lang="es-UY" sz="1800" dirty="0"/>
              <a:t>muestran una caída de su participación entre 1995 y 2005 en alguno de los dos flujos </a:t>
            </a:r>
            <a:endParaRPr lang="es-UY" sz="1800" dirty="0" smtClean="0"/>
          </a:p>
          <a:p>
            <a:pPr algn="just"/>
            <a:r>
              <a:rPr lang="es-UY" sz="1800" dirty="0" smtClean="0"/>
              <a:t>Brasil </a:t>
            </a:r>
            <a:r>
              <a:rPr lang="es-UY" sz="1800" dirty="0"/>
              <a:t>y Argentina son los países que tienen un mayor peso en el comercio </a:t>
            </a:r>
            <a:r>
              <a:rPr lang="es-UY" sz="1800" dirty="0" smtClean="0"/>
              <a:t>negociado</a:t>
            </a:r>
            <a:endParaRPr lang="es-UY" sz="1800" dirty="0"/>
          </a:p>
        </p:txBody>
      </p:sp>
      <p:pic>
        <p:nvPicPr>
          <p:cNvPr id="4" name="3 Imagen"/>
          <p:cNvPicPr/>
          <p:nvPr/>
        </p:nvPicPr>
        <p:blipFill>
          <a:blip r:embed="rId3">
            <a:extLst>
              <a:ext uri="{28A0092B-C50C-407E-A947-70E740481C1C}">
                <a14:useLocalDpi xmlns:a14="http://schemas.microsoft.com/office/drawing/2010/main" val="0"/>
              </a:ext>
            </a:extLst>
          </a:blip>
          <a:srcRect/>
          <a:stretch>
            <a:fillRect/>
          </a:stretch>
        </p:blipFill>
        <p:spPr bwMode="auto">
          <a:xfrm>
            <a:off x="611560" y="2420888"/>
            <a:ext cx="6984776" cy="4320480"/>
          </a:xfrm>
          <a:prstGeom prst="rect">
            <a:avLst/>
          </a:prstGeom>
          <a:noFill/>
          <a:ln>
            <a:noFill/>
          </a:ln>
        </p:spPr>
      </p:pic>
      <p:sp>
        <p:nvSpPr>
          <p:cNvPr id="5" name="4 Rectángulo"/>
          <p:cNvSpPr/>
          <p:nvPr/>
        </p:nvSpPr>
        <p:spPr>
          <a:xfrm>
            <a:off x="3885292" y="2971194"/>
            <a:ext cx="936104" cy="37444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564932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Participación de los países en el Comercio Negociado	</a:t>
            </a:r>
            <a:endParaRPr lang="es-UY" sz="3200" dirty="0"/>
          </a:p>
        </p:txBody>
      </p:sp>
      <p:pic>
        <p:nvPicPr>
          <p:cNvPr id="4" name="3 Imagen"/>
          <p:cNvPicPr/>
          <p:nvPr/>
        </p:nvPicPr>
        <p:blipFill>
          <a:blip r:embed="rId3">
            <a:extLst>
              <a:ext uri="{28A0092B-C50C-407E-A947-70E740481C1C}">
                <a14:useLocalDpi xmlns:a14="http://schemas.microsoft.com/office/drawing/2010/main" val="0"/>
              </a:ext>
            </a:extLst>
          </a:blip>
          <a:srcRect/>
          <a:stretch>
            <a:fillRect/>
          </a:stretch>
        </p:blipFill>
        <p:spPr bwMode="auto">
          <a:xfrm>
            <a:off x="983417" y="1719822"/>
            <a:ext cx="6408712" cy="4824535"/>
          </a:xfrm>
          <a:prstGeom prst="rect">
            <a:avLst/>
          </a:prstGeom>
          <a:noFill/>
          <a:ln>
            <a:noFill/>
          </a:ln>
        </p:spPr>
      </p:pic>
      <p:sp>
        <p:nvSpPr>
          <p:cNvPr id="5" name="4 Elipse"/>
          <p:cNvSpPr/>
          <p:nvPr/>
        </p:nvSpPr>
        <p:spPr>
          <a:xfrm>
            <a:off x="6660232" y="3182824"/>
            <a:ext cx="100811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6" name="5 Elipse"/>
          <p:cNvSpPr/>
          <p:nvPr/>
        </p:nvSpPr>
        <p:spPr>
          <a:xfrm>
            <a:off x="6660232" y="2534752"/>
            <a:ext cx="1008112" cy="3240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7" name="6 Elipse"/>
          <p:cNvSpPr/>
          <p:nvPr/>
        </p:nvSpPr>
        <p:spPr>
          <a:xfrm>
            <a:off x="3275856" y="3182824"/>
            <a:ext cx="911917" cy="3240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7 Elipse"/>
          <p:cNvSpPr/>
          <p:nvPr/>
        </p:nvSpPr>
        <p:spPr>
          <a:xfrm>
            <a:off x="3275855" y="2536412"/>
            <a:ext cx="911917" cy="3240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1562953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0364" y="-13394"/>
            <a:ext cx="7499176" cy="706090"/>
          </a:xfrm>
        </p:spPr>
        <p:txBody>
          <a:bodyPr/>
          <a:lstStyle/>
          <a:p>
            <a:pPr algn="ctr"/>
            <a:r>
              <a:rPr lang="es-UY" sz="3200" dirty="0" smtClean="0"/>
              <a:t>Comercio negociado por modalidad</a:t>
            </a:r>
            <a:endParaRPr lang="es-UY" sz="3200" dirty="0"/>
          </a:p>
        </p:txBody>
      </p:sp>
      <p:pic>
        <p:nvPicPr>
          <p:cNvPr id="4" name="3 Imagen"/>
          <p:cNvPicPr/>
          <p:nvPr/>
        </p:nvPicPr>
        <p:blipFill>
          <a:blip r:embed="rId3">
            <a:extLst>
              <a:ext uri="{28A0092B-C50C-407E-A947-70E740481C1C}">
                <a14:useLocalDpi xmlns:a14="http://schemas.microsoft.com/office/drawing/2010/main" val="0"/>
              </a:ext>
            </a:extLst>
          </a:blip>
          <a:srcRect/>
          <a:stretch>
            <a:fillRect/>
          </a:stretch>
        </p:blipFill>
        <p:spPr bwMode="auto">
          <a:xfrm>
            <a:off x="251520" y="692696"/>
            <a:ext cx="7992888" cy="6048672"/>
          </a:xfrm>
          <a:prstGeom prst="rect">
            <a:avLst/>
          </a:prstGeom>
          <a:noFill/>
          <a:ln>
            <a:noFill/>
          </a:ln>
        </p:spPr>
      </p:pic>
      <p:sp>
        <p:nvSpPr>
          <p:cNvPr id="7" name="6 Elipse"/>
          <p:cNvSpPr/>
          <p:nvPr/>
        </p:nvSpPr>
        <p:spPr>
          <a:xfrm>
            <a:off x="2915816" y="904895"/>
            <a:ext cx="936104" cy="59492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7 Elipse"/>
          <p:cNvSpPr/>
          <p:nvPr/>
        </p:nvSpPr>
        <p:spPr>
          <a:xfrm>
            <a:off x="5310061" y="1061120"/>
            <a:ext cx="774107" cy="594928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2135066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7620000" cy="764704"/>
          </a:xfrm>
        </p:spPr>
        <p:txBody>
          <a:bodyPr/>
          <a:lstStyle/>
          <a:p>
            <a:pPr algn="ctr"/>
            <a:r>
              <a:rPr lang="es-UY" sz="3200" dirty="0" smtClean="0"/>
              <a:t>Principales Resultados</a:t>
            </a:r>
            <a:endParaRPr lang="es-UY" sz="3200" dirty="0"/>
          </a:p>
        </p:txBody>
      </p:sp>
      <p:sp>
        <p:nvSpPr>
          <p:cNvPr id="3" name="2 Marcador de contenido"/>
          <p:cNvSpPr>
            <a:spLocks noGrp="1"/>
          </p:cNvSpPr>
          <p:nvPr>
            <p:ph idx="1"/>
          </p:nvPr>
        </p:nvSpPr>
        <p:spPr>
          <a:xfrm>
            <a:off x="107504" y="1052736"/>
            <a:ext cx="7992888" cy="4800600"/>
          </a:xfrm>
        </p:spPr>
        <p:txBody>
          <a:bodyPr>
            <a:noAutofit/>
          </a:bodyPr>
          <a:lstStyle/>
          <a:p>
            <a:pPr algn="just"/>
            <a:r>
              <a:rPr lang="es-UY" sz="2100" dirty="0" smtClean="0"/>
              <a:t>La evolución </a:t>
            </a:r>
            <a:r>
              <a:rPr lang="es-UY" sz="2100" dirty="0"/>
              <a:t>de los flujos globales de comercio </a:t>
            </a:r>
            <a:r>
              <a:rPr lang="es-UY" sz="2100" dirty="0" smtClean="0"/>
              <a:t>fue </a:t>
            </a:r>
            <a:r>
              <a:rPr lang="es-UY" sz="2100" dirty="0"/>
              <a:t>dinámica, observándose un crecimiento en el comercio negociado a una tasa promedio anual del 8,61%. </a:t>
            </a:r>
            <a:endParaRPr lang="es-UY" sz="2100" dirty="0" smtClean="0"/>
          </a:p>
          <a:p>
            <a:pPr algn="just"/>
            <a:endParaRPr lang="es-UY" sz="2100" dirty="0" smtClean="0"/>
          </a:p>
          <a:p>
            <a:pPr algn="just"/>
            <a:r>
              <a:rPr lang="es-UY" sz="2100" dirty="0" smtClean="0"/>
              <a:t>Sin embargo: Los Acuerdos </a:t>
            </a:r>
            <a:r>
              <a:rPr lang="es-UY" sz="2100" dirty="0"/>
              <a:t>no lograron potenciar el </a:t>
            </a:r>
            <a:r>
              <a:rPr lang="es-UY" sz="2100" dirty="0" smtClean="0"/>
              <a:t>comercio </a:t>
            </a:r>
            <a:r>
              <a:rPr lang="es-UY" sz="2100" dirty="0"/>
              <a:t>intrarregional, que creció a un ritmo menor (7,4%) que los flujos globales (8,4%) </a:t>
            </a:r>
            <a:endParaRPr lang="es-UY" sz="2100" dirty="0" smtClean="0"/>
          </a:p>
          <a:p>
            <a:pPr algn="just"/>
            <a:endParaRPr lang="es-UY" sz="2100" dirty="0" smtClean="0"/>
          </a:p>
          <a:p>
            <a:r>
              <a:rPr lang="es-UY" sz="2100" dirty="0"/>
              <a:t>La entrada en vigor de un conjunto importante de Acuerdos provocó una recanalización de gran parte del comercio intrarregional que ya se realizaba por fuera de los mismos hacia el uso de las preferencias arancelarias. </a:t>
            </a:r>
            <a:endParaRPr lang="es-UY" sz="2100" dirty="0" smtClean="0"/>
          </a:p>
          <a:p>
            <a:endParaRPr lang="es-UY" sz="2100" dirty="0"/>
          </a:p>
          <a:p>
            <a:r>
              <a:rPr lang="es-UY" sz="2100" dirty="0"/>
              <a:t>El impulso que dieron los Acuerdos a la generación de nuevo comercio fue leve.</a:t>
            </a:r>
          </a:p>
          <a:p>
            <a:endParaRPr lang="es-UY" sz="2100" dirty="0" smtClean="0"/>
          </a:p>
        </p:txBody>
      </p:sp>
    </p:spTree>
    <p:extLst>
      <p:ext uri="{BB962C8B-B14F-4D97-AF65-F5344CB8AC3E}">
        <p14:creationId xmlns:p14="http://schemas.microsoft.com/office/powerpoint/2010/main" val="1680700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136904" cy="1143000"/>
          </a:xfrm>
        </p:spPr>
        <p:txBody>
          <a:bodyPr/>
          <a:lstStyle/>
          <a:p>
            <a:pPr algn="ctr"/>
            <a:r>
              <a:rPr lang="es-UY" sz="3200" dirty="0" smtClean="0"/>
              <a:t>Avances nuevo estudio	</a:t>
            </a:r>
            <a:endParaRPr lang="es-UY" sz="3200" dirty="0"/>
          </a:p>
        </p:txBody>
      </p:sp>
      <p:sp>
        <p:nvSpPr>
          <p:cNvPr id="3" name="2 Marcador de contenido"/>
          <p:cNvSpPr>
            <a:spLocks noGrp="1"/>
          </p:cNvSpPr>
          <p:nvPr>
            <p:ph idx="1"/>
          </p:nvPr>
        </p:nvSpPr>
        <p:spPr>
          <a:xfrm>
            <a:off x="323528" y="1412776"/>
            <a:ext cx="8064896" cy="4988024"/>
          </a:xfrm>
        </p:spPr>
        <p:txBody>
          <a:bodyPr>
            <a:normAutofit/>
          </a:bodyPr>
          <a:lstStyle/>
          <a:p>
            <a:pPr marL="114300" indent="0">
              <a:buNone/>
            </a:pPr>
            <a:r>
              <a:rPr lang="es-ES" sz="2400" b="1" dirty="0"/>
              <a:t>Impacto del proceso de profundización de las preferencias arancelarias sobre el comercio </a:t>
            </a:r>
            <a:endParaRPr lang="es-UY" sz="2400" b="1" dirty="0"/>
          </a:p>
          <a:p>
            <a:pPr marL="114300" indent="0">
              <a:buNone/>
            </a:pPr>
            <a:endParaRPr lang="es-UY" dirty="0"/>
          </a:p>
          <a:p>
            <a:pPr algn="just"/>
            <a:r>
              <a:rPr lang="es-ES" dirty="0" smtClean="0"/>
              <a:t>Objetivo: evaluar el </a:t>
            </a:r>
            <a:r>
              <a:rPr lang="es-ES" dirty="0"/>
              <a:t>impacto de la desgravación arancelaria sobre el comercio intrarregional desde un punto de vista más desagregado, esto es, por relación bilateral y por grandes categorías de productos</a:t>
            </a:r>
            <a:r>
              <a:rPr lang="es-ES"/>
              <a:t>. </a:t>
            </a:r>
            <a:endParaRPr lang="es-UY" dirty="0"/>
          </a:p>
        </p:txBody>
      </p:sp>
    </p:spTree>
    <p:extLst>
      <p:ext uri="{BB962C8B-B14F-4D97-AF65-F5344CB8AC3E}">
        <p14:creationId xmlns:p14="http://schemas.microsoft.com/office/powerpoint/2010/main" val="548058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Datos utilizados </a:t>
            </a:r>
            <a:endParaRPr lang="es-UY" sz="3200" dirty="0"/>
          </a:p>
        </p:txBody>
      </p:sp>
      <p:sp>
        <p:nvSpPr>
          <p:cNvPr id="3" name="2 Marcador de contenido"/>
          <p:cNvSpPr>
            <a:spLocks noGrp="1"/>
          </p:cNvSpPr>
          <p:nvPr>
            <p:ph idx="1"/>
          </p:nvPr>
        </p:nvSpPr>
        <p:spPr/>
        <p:txBody>
          <a:bodyPr/>
          <a:lstStyle/>
          <a:p>
            <a:r>
              <a:rPr lang="es-UY" dirty="0" smtClean="0"/>
              <a:t>Preferencias arancelarias por acuerdo.</a:t>
            </a:r>
          </a:p>
          <a:p>
            <a:r>
              <a:rPr lang="es-UY" dirty="0" smtClean="0"/>
              <a:t>Aranceles promedio por capítulo (considerando cobertura).</a:t>
            </a:r>
          </a:p>
          <a:p>
            <a:r>
              <a:rPr lang="es-UY" dirty="0" smtClean="0"/>
              <a:t>Se selecciona el acuerdo mas amplio y profundo para cada relación bilateral.</a:t>
            </a:r>
          </a:p>
          <a:p>
            <a:r>
              <a:rPr lang="es-UY" dirty="0" smtClean="0"/>
              <a:t>Calculo de arancel efectivo 2002 y 2015.</a:t>
            </a:r>
          </a:p>
          <a:p>
            <a:r>
              <a:rPr lang="es-UY" dirty="0" smtClean="0"/>
              <a:t>Incluye todas las relaciones </a:t>
            </a:r>
            <a:r>
              <a:rPr lang="es-UY" dirty="0" err="1" smtClean="0"/>
              <a:t>intra</a:t>
            </a:r>
            <a:r>
              <a:rPr lang="es-UY" dirty="0" smtClean="0"/>
              <a:t> ALADI (notificadas y no)</a:t>
            </a:r>
          </a:p>
          <a:p>
            <a:r>
              <a:rPr lang="es-UY" dirty="0" smtClean="0"/>
              <a:t>Series de </a:t>
            </a:r>
            <a:r>
              <a:rPr lang="es-UY" dirty="0" err="1" smtClean="0"/>
              <a:t>Import</a:t>
            </a:r>
            <a:r>
              <a:rPr lang="es-UY" dirty="0" smtClean="0"/>
              <a:t>. bilaterales, </a:t>
            </a:r>
            <a:r>
              <a:rPr lang="es-UY" dirty="0" err="1"/>
              <a:t>P</a:t>
            </a:r>
            <a:r>
              <a:rPr lang="es-UY" dirty="0" err="1" smtClean="0"/>
              <a:t>ib</a:t>
            </a:r>
            <a:r>
              <a:rPr lang="es-UY" dirty="0" smtClean="0"/>
              <a:t>, y </a:t>
            </a:r>
            <a:r>
              <a:rPr lang="es-UY" dirty="0" err="1" smtClean="0"/>
              <a:t>Import</a:t>
            </a:r>
            <a:r>
              <a:rPr lang="es-UY" dirty="0" smtClean="0"/>
              <a:t>. desde China, Devaluación real bilateral, de 2002 a 2015.</a:t>
            </a:r>
          </a:p>
          <a:p>
            <a:r>
              <a:rPr lang="es-UY" dirty="0"/>
              <a:t>Datos por los 99 capítulos del SA paca cada relación </a:t>
            </a:r>
            <a:r>
              <a:rPr lang="es-UY" dirty="0" smtClean="0"/>
              <a:t>comercial.</a:t>
            </a:r>
          </a:p>
          <a:p>
            <a:r>
              <a:rPr lang="es-UY" dirty="0" smtClean="0"/>
              <a:t>Matriz de 13*13*99.</a:t>
            </a:r>
            <a:endParaRPr lang="es-UY" dirty="0"/>
          </a:p>
          <a:p>
            <a:r>
              <a:rPr lang="es-UY" dirty="0" smtClean="0"/>
              <a:t>Resultando en 11734 filas por 70 columnas.</a:t>
            </a:r>
          </a:p>
          <a:p>
            <a:endParaRPr lang="es-UY" dirty="0" smtClean="0"/>
          </a:p>
          <a:p>
            <a:pPr marL="114300" indent="0">
              <a:buNone/>
            </a:pPr>
            <a:endParaRPr lang="es-UY" dirty="0" smtClean="0"/>
          </a:p>
          <a:p>
            <a:endParaRPr lang="es-UY" dirty="0"/>
          </a:p>
        </p:txBody>
      </p:sp>
    </p:spTree>
    <p:extLst>
      <p:ext uri="{BB962C8B-B14F-4D97-AF65-F5344CB8AC3E}">
        <p14:creationId xmlns:p14="http://schemas.microsoft.com/office/powerpoint/2010/main" val="455259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2084"/>
            <a:ext cx="7620000" cy="1143000"/>
          </a:xfrm>
        </p:spPr>
        <p:txBody>
          <a:bodyPr/>
          <a:lstStyle/>
          <a:p>
            <a:pPr algn="ctr"/>
            <a:r>
              <a:rPr lang="es-UY" sz="3200" dirty="0" smtClean="0"/>
              <a:t>Resultados preliminares</a:t>
            </a:r>
            <a:endParaRPr lang="es-UY"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764704"/>
            <a:ext cx="8271622" cy="6032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45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Objetivos</a:t>
            </a:r>
            <a:endParaRPr lang="es-UY" sz="3200" dirty="0"/>
          </a:p>
        </p:txBody>
      </p:sp>
      <p:sp>
        <p:nvSpPr>
          <p:cNvPr id="3" name="2 Marcador de contenido"/>
          <p:cNvSpPr>
            <a:spLocks noGrp="1"/>
          </p:cNvSpPr>
          <p:nvPr>
            <p:ph idx="1"/>
          </p:nvPr>
        </p:nvSpPr>
        <p:spPr/>
        <p:txBody>
          <a:bodyPr/>
          <a:lstStyle/>
          <a:p>
            <a:pPr algn="just"/>
            <a:r>
              <a:rPr lang="es-UY" dirty="0"/>
              <a:t>Proporcionar una visión de largo plazo sobre la evolución del comercio negociado registrado entre los países miembros de la ALADI.</a:t>
            </a:r>
          </a:p>
          <a:p>
            <a:pPr algn="just"/>
            <a:endParaRPr lang="es-UY" dirty="0" smtClean="0"/>
          </a:p>
          <a:p>
            <a:pPr algn="just"/>
            <a:r>
              <a:rPr lang="es-UY" dirty="0" smtClean="0"/>
              <a:t>Analizar </a:t>
            </a:r>
            <a:r>
              <a:rPr lang="es-UY" dirty="0"/>
              <a:t>la dinámica de los flujos intrarregionales de comercio, el impacto de los Acuerdos sobre los mismos, la importancia del comercio negociado para cada país y la participación relativa de las diferentes modalidades de Acuerdos. </a:t>
            </a:r>
            <a:endParaRPr lang="es-UY" dirty="0" smtClean="0"/>
          </a:p>
          <a:p>
            <a:pPr algn="just"/>
            <a:endParaRPr lang="es-UY" dirty="0"/>
          </a:p>
          <a:p>
            <a:pPr algn="just"/>
            <a:endParaRPr lang="es-UY" dirty="0" smtClean="0"/>
          </a:p>
          <a:p>
            <a:endParaRPr lang="es-UY" dirty="0"/>
          </a:p>
        </p:txBody>
      </p:sp>
    </p:spTree>
    <p:extLst>
      <p:ext uri="{BB962C8B-B14F-4D97-AF65-F5344CB8AC3E}">
        <p14:creationId xmlns:p14="http://schemas.microsoft.com/office/powerpoint/2010/main" val="3685609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177"/>
            <a:ext cx="7620000" cy="752527"/>
          </a:xfrm>
        </p:spPr>
        <p:txBody>
          <a:bodyPr/>
          <a:lstStyle/>
          <a:p>
            <a:pPr algn="ctr"/>
            <a:r>
              <a:rPr lang="es-UY" sz="3000" dirty="0" smtClean="0"/>
              <a:t>Resultados preliminares</a:t>
            </a:r>
            <a:endParaRPr lang="es-UY" sz="3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612" y="764704"/>
            <a:ext cx="8048053" cy="592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569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177"/>
            <a:ext cx="7620000" cy="752527"/>
          </a:xfrm>
        </p:spPr>
        <p:txBody>
          <a:bodyPr/>
          <a:lstStyle/>
          <a:p>
            <a:pPr algn="ctr"/>
            <a:r>
              <a:rPr lang="es-UY" sz="3200" dirty="0" smtClean="0"/>
              <a:t>Resultados preliminares</a:t>
            </a:r>
            <a:endParaRPr lang="es-UY" sz="3200" dirty="0"/>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568" y="614823"/>
            <a:ext cx="5131067" cy="4422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07504" y="5013176"/>
            <a:ext cx="7831015" cy="1785104"/>
          </a:xfrm>
          <a:prstGeom prst="rect">
            <a:avLst/>
          </a:prstGeom>
          <a:noFill/>
        </p:spPr>
        <p:txBody>
          <a:bodyPr wrap="square" rtlCol="0">
            <a:spAutoFit/>
          </a:bodyPr>
          <a:lstStyle/>
          <a:p>
            <a:pPr algn="just"/>
            <a:r>
              <a:rPr lang="es-UY" sz="2200" dirty="0" smtClean="0"/>
              <a:t>Se espera que cuanto mayor sea la preferencia, mayor sea el comercio entre esos socios</a:t>
            </a:r>
          </a:p>
          <a:p>
            <a:pPr algn="just"/>
            <a:endParaRPr lang="es-UY" sz="2200" dirty="0" smtClean="0"/>
          </a:p>
          <a:p>
            <a:pPr algn="just"/>
            <a:r>
              <a:rPr lang="es-UY" sz="2200" dirty="0" smtClean="0"/>
              <a:t>En términos globales se cumple, sin embargo, deben incluirse otras variables de control para corroborar la hipótesis de trabajo</a:t>
            </a:r>
            <a:endParaRPr lang="es-UY" sz="2200" dirty="0"/>
          </a:p>
        </p:txBody>
      </p:sp>
    </p:spTree>
    <p:extLst>
      <p:ext uri="{BB962C8B-B14F-4D97-AF65-F5344CB8AC3E}">
        <p14:creationId xmlns:p14="http://schemas.microsoft.com/office/powerpoint/2010/main" val="2381801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177"/>
            <a:ext cx="7620000" cy="752527"/>
          </a:xfrm>
        </p:spPr>
        <p:txBody>
          <a:bodyPr/>
          <a:lstStyle/>
          <a:p>
            <a:pPr algn="ctr"/>
            <a:r>
              <a:rPr lang="es-UY" sz="3200" dirty="0" smtClean="0"/>
              <a:t>Resultados preliminares</a:t>
            </a:r>
            <a:endParaRPr lang="es-UY" sz="32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764704"/>
            <a:ext cx="820891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98094" y="4941168"/>
            <a:ext cx="7848872" cy="1785104"/>
          </a:xfrm>
          <a:prstGeom prst="rect">
            <a:avLst/>
          </a:prstGeom>
          <a:noFill/>
        </p:spPr>
        <p:txBody>
          <a:bodyPr wrap="square" rtlCol="0">
            <a:spAutoFit/>
          </a:bodyPr>
          <a:lstStyle/>
          <a:p>
            <a:r>
              <a:rPr lang="es-UY" sz="2200" dirty="0" smtClean="0"/>
              <a:t>Los modelos econométricos muestran significativas las variables de interés,(Cambio en arancel efectivo, devaluación real, EF por país) aunque no llegan a ser explicativos. </a:t>
            </a:r>
          </a:p>
          <a:p>
            <a:endParaRPr lang="es-UY" sz="2200" dirty="0" smtClean="0"/>
          </a:p>
          <a:p>
            <a:r>
              <a:rPr lang="es-UY" sz="2200" dirty="0" smtClean="0"/>
              <a:t>Los resultados varían según país, sector y tipo de relación existente. </a:t>
            </a:r>
            <a:endParaRPr lang="es-UY" sz="2200" dirty="0"/>
          </a:p>
        </p:txBody>
      </p:sp>
    </p:spTree>
    <p:extLst>
      <p:ext uri="{BB962C8B-B14F-4D97-AF65-F5344CB8AC3E}">
        <p14:creationId xmlns:p14="http://schemas.microsoft.com/office/powerpoint/2010/main" val="680999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123728" y="2599692"/>
            <a:ext cx="4462264" cy="93853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UY" sz="4800" dirty="0" smtClean="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Muchas Gracias!</a:t>
            </a:r>
            <a:endParaRPr lang="es-UY" sz="4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364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Evolución del comercio negociado 1993-2015</a:t>
            </a:r>
            <a:endParaRPr lang="es-UY" sz="3200" dirty="0"/>
          </a:p>
        </p:txBody>
      </p:sp>
      <p:sp>
        <p:nvSpPr>
          <p:cNvPr id="3" name="2 Marcador de contenido"/>
          <p:cNvSpPr>
            <a:spLocks noGrp="1"/>
          </p:cNvSpPr>
          <p:nvPr>
            <p:ph idx="1"/>
          </p:nvPr>
        </p:nvSpPr>
        <p:spPr/>
        <p:txBody>
          <a:bodyPr/>
          <a:lstStyle/>
          <a:p>
            <a:pPr algn="just"/>
            <a:r>
              <a:rPr lang="es-UY" dirty="0" smtClean="0"/>
              <a:t>Se analiza la </a:t>
            </a:r>
            <a:r>
              <a:rPr lang="es-UY" dirty="0"/>
              <a:t>relevancia que posee el </a:t>
            </a:r>
            <a:r>
              <a:rPr lang="es-UY" dirty="0" smtClean="0"/>
              <a:t>comercio negociado para </a:t>
            </a:r>
            <a:r>
              <a:rPr lang="es-UY" dirty="0"/>
              <a:t>cada país, así como la participación que tienen las diferentes modalidades de Acuerdos tanto en la participación del comercio negociado en el intercambio intrarregional, como en la relación entre importaciones </a:t>
            </a:r>
            <a:r>
              <a:rPr lang="es-UY" dirty="0" err="1"/>
              <a:t>intra</a:t>
            </a:r>
            <a:r>
              <a:rPr lang="es-UY" dirty="0"/>
              <a:t> y </a:t>
            </a:r>
            <a:r>
              <a:rPr lang="es-UY" dirty="0" err="1"/>
              <a:t>extrarregionales</a:t>
            </a:r>
            <a:r>
              <a:rPr lang="es-UY" dirty="0"/>
              <a:t>. </a:t>
            </a:r>
          </a:p>
        </p:txBody>
      </p:sp>
    </p:spTree>
    <p:extLst>
      <p:ext uri="{BB962C8B-B14F-4D97-AF65-F5344CB8AC3E}">
        <p14:creationId xmlns:p14="http://schemas.microsoft.com/office/powerpoint/2010/main" val="3551403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600" dirty="0" smtClean="0"/>
              <a:t>Metodología utilizada</a:t>
            </a:r>
            <a:endParaRPr lang="es-UY" sz="3600" dirty="0"/>
          </a:p>
        </p:txBody>
      </p:sp>
      <p:sp>
        <p:nvSpPr>
          <p:cNvPr id="3" name="2 Marcador de contenido"/>
          <p:cNvSpPr>
            <a:spLocks noGrp="1"/>
          </p:cNvSpPr>
          <p:nvPr>
            <p:ph idx="1"/>
          </p:nvPr>
        </p:nvSpPr>
        <p:spPr/>
        <p:txBody>
          <a:bodyPr>
            <a:normAutofit/>
          </a:bodyPr>
          <a:lstStyle/>
          <a:p>
            <a:r>
              <a:rPr lang="es-UY" dirty="0"/>
              <a:t>Los criterios metodológicos adoptados en el presente estudio refieren a tres aspectos básicos: </a:t>
            </a:r>
            <a:endParaRPr lang="es-UY" dirty="0" smtClean="0"/>
          </a:p>
          <a:p>
            <a:pPr marL="868680" lvl="1" indent="-457200">
              <a:buFont typeface="+mj-lt"/>
              <a:buAutoNum type="arabicPeriod"/>
            </a:pPr>
            <a:r>
              <a:rPr lang="es-UY" sz="2200" dirty="0" smtClean="0"/>
              <a:t>la </a:t>
            </a:r>
            <a:r>
              <a:rPr lang="es-UY" sz="2200" dirty="0"/>
              <a:t>definición de la variable central del trabajo (comercio negociado</a:t>
            </a:r>
            <a:r>
              <a:rPr lang="es-UY" sz="2200" dirty="0" smtClean="0"/>
              <a:t>);</a:t>
            </a:r>
          </a:p>
          <a:p>
            <a:pPr marL="868680" lvl="1" indent="-457200">
              <a:buFont typeface="+mj-lt"/>
              <a:buAutoNum type="arabicPeriod"/>
            </a:pPr>
            <a:r>
              <a:rPr lang="es-UY" sz="2200" dirty="0" smtClean="0"/>
              <a:t>las </a:t>
            </a:r>
            <a:r>
              <a:rPr lang="es-UY" sz="2200" dirty="0"/>
              <a:t>fuentes de información que se utilizarán y </a:t>
            </a:r>
            <a:endParaRPr lang="es-UY" sz="2200" dirty="0" smtClean="0"/>
          </a:p>
          <a:p>
            <a:pPr marL="868680" lvl="1" indent="-457200">
              <a:buFont typeface="+mj-lt"/>
              <a:buAutoNum type="arabicPeriod"/>
            </a:pPr>
            <a:r>
              <a:rPr lang="es-UY" sz="2200" dirty="0" smtClean="0"/>
              <a:t>el </a:t>
            </a:r>
            <a:r>
              <a:rPr lang="es-UY" sz="2200" dirty="0"/>
              <a:t>período objeto de estudio. </a:t>
            </a:r>
          </a:p>
        </p:txBody>
      </p:sp>
    </p:spTree>
    <p:extLst>
      <p:ext uri="{BB962C8B-B14F-4D97-AF65-F5344CB8AC3E}">
        <p14:creationId xmlns:p14="http://schemas.microsoft.com/office/powerpoint/2010/main" val="386094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sz="3200" dirty="0" smtClean="0"/>
              <a:t>Definición de Comercio Negociado</a:t>
            </a:r>
            <a:endParaRPr lang="es-UY" sz="3200" dirty="0"/>
          </a:p>
        </p:txBody>
      </p:sp>
      <p:sp>
        <p:nvSpPr>
          <p:cNvPr id="3" name="2 Marcador de contenido"/>
          <p:cNvSpPr>
            <a:spLocks noGrp="1"/>
          </p:cNvSpPr>
          <p:nvPr>
            <p:ph idx="1"/>
          </p:nvPr>
        </p:nvSpPr>
        <p:spPr/>
        <p:txBody>
          <a:bodyPr>
            <a:normAutofit/>
          </a:bodyPr>
          <a:lstStyle/>
          <a:p>
            <a:pPr algn="just"/>
            <a:r>
              <a:rPr lang="es-UY" dirty="0" smtClean="0"/>
              <a:t>Se considera comercio negociado a  </a:t>
            </a:r>
            <a:r>
              <a:rPr lang="es-UY" dirty="0"/>
              <a:t>aquellos flujos del intercambio comercial realizado ente los países actualmente miembros de la ALADI que se han beneficiado de las preferencias arancelarias negociadas en los Acuerdos firmados al amparo del Tratado de Montevideo 1980 (TM80</a:t>
            </a:r>
            <a:r>
              <a:rPr lang="es-UY" dirty="0" smtClean="0"/>
              <a:t>).</a:t>
            </a:r>
          </a:p>
          <a:p>
            <a:pPr algn="just"/>
            <a:endParaRPr lang="es-UY" dirty="0" smtClean="0"/>
          </a:p>
          <a:p>
            <a:pPr algn="just"/>
            <a:r>
              <a:rPr lang="es-UY" dirty="0"/>
              <a:t>Una forma de medir la información de comercio negociado es a través de los flujos de importación. Esto se debe principalmente a que las preferencias son aplicables sobre los aranceles que deben tributar las compras externas de cada país.</a:t>
            </a:r>
          </a:p>
          <a:p>
            <a:pPr marL="114300" indent="0" algn="just">
              <a:buNone/>
            </a:pPr>
            <a:endParaRPr lang="es-UY" dirty="0"/>
          </a:p>
          <a:p>
            <a:pPr algn="just"/>
            <a:endParaRPr lang="es-UY" dirty="0"/>
          </a:p>
          <a:p>
            <a:endParaRPr lang="es-UY" dirty="0"/>
          </a:p>
        </p:txBody>
      </p:sp>
    </p:spTree>
    <p:extLst>
      <p:ext uri="{BB962C8B-B14F-4D97-AF65-F5344CB8AC3E}">
        <p14:creationId xmlns:p14="http://schemas.microsoft.com/office/powerpoint/2010/main" val="78906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7969696" cy="1143000"/>
          </a:xfrm>
        </p:spPr>
        <p:txBody>
          <a:bodyPr/>
          <a:lstStyle/>
          <a:p>
            <a:pPr algn="ctr"/>
            <a:r>
              <a:rPr lang="es-UY" sz="3200" dirty="0"/>
              <a:t>Comercio negociado: informado vs asignado</a:t>
            </a:r>
          </a:p>
        </p:txBody>
      </p:sp>
      <p:sp>
        <p:nvSpPr>
          <p:cNvPr id="3" name="2 Marcador de contenido"/>
          <p:cNvSpPr>
            <a:spLocks noGrp="1"/>
          </p:cNvSpPr>
          <p:nvPr>
            <p:ph idx="1"/>
          </p:nvPr>
        </p:nvSpPr>
        <p:spPr/>
        <p:txBody>
          <a:bodyPr>
            <a:normAutofit fontScale="92500" lnSpcReduction="20000"/>
          </a:bodyPr>
          <a:lstStyle/>
          <a:p>
            <a:pPr algn="just"/>
            <a:r>
              <a:rPr lang="es-UY" dirty="0" smtClean="0"/>
              <a:t>Organismos nacionales informan datos de comercio exterior, según el Manual de Instrucciones de la SG.</a:t>
            </a:r>
          </a:p>
          <a:p>
            <a:pPr algn="just"/>
            <a:endParaRPr lang="es-UY" dirty="0" smtClean="0"/>
          </a:p>
          <a:p>
            <a:pPr algn="just"/>
            <a:r>
              <a:rPr lang="es-UY" dirty="0" smtClean="0"/>
              <a:t>Variables solicitadas para identificar el comercio negociado: código de NALADISA, el tipo, número y letra del Acuerdo.</a:t>
            </a:r>
          </a:p>
          <a:p>
            <a:pPr algn="just"/>
            <a:endParaRPr lang="es-UY" dirty="0" smtClean="0"/>
          </a:p>
          <a:p>
            <a:pPr algn="just"/>
            <a:r>
              <a:rPr lang="es-UY" dirty="0" smtClean="0"/>
              <a:t>Cabe </a:t>
            </a:r>
            <a:r>
              <a:rPr lang="es-UY" dirty="0"/>
              <a:t>destacar que no todos los países miembros informan </a:t>
            </a:r>
            <a:r>
              <a:rPr lang="es-UY" dirty="0" smtClean="0"/>
              <a:t>dicho comercio. </a:t>
            </a:r>
            <a:r>
              <a:rPr lang="es-UY" dirty="0"/>
              <a:t>Solo algunos lo hacen, al menos de manera completa y en todos los años. De esta forma, el comercio negociado informado es parcial. </a:t>
            </a:r>
            <a:endParaRPr lang="es-UY" dirty="0" smtClean="0"/>
          </a:p>
          <a:p>
            <a:pPr algn="just"/>
            <a:endParaRPr lang="es-UY" dirty="0" smtClean="0"/>
          </a:p>
          <a:p>
            <a:pPr algn="just"/>
            <a:r>
              <a:rPr lang="es-UY" dirty="0" smtClean="0"/>
              <a:t>Comercio Asignado - La Secretaria </a:t>
            </a:r>
            <a:r>
              <a:rPr lang="es-UY" dirty="0"/>
              <a:t>General ha modificado y mejorado su procedimiento de asignación de comercio negociado a partir de </a:t>
            </a:r>
            <a:r>
              <a:rPr lang="es-UY" dirty="0" smtClean="0"/>
              <a:t>2010. Actualmente </a:t>
            </a:r>
            <a:r>
              <a:rPr lang="es-UY" dirty="0"/>
              <a:t>ya no se considera canalizado por los Acuerdos el intercambio correspondiente a ítems que tienen arancel cero en el país importador.</a:t>
            </a:r>
            <a:endParaRPr lang="es-UY" dirty="0" smtClean="0"/>
          </a:p>
        </p:txBody>
      </p:sp>
    </p:spTree>
    <p:extLst>
      <p:ext uri="{BB962C8B-B14F-4D97-AF65-F5344CB8AC3E}">
        <p14:creationId xmlns:p14="http://schemas.microsoft.com/office/powerpoint/2010/main" val="370192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077200" cy="1143000"/>
          </a:xfrm>
        </p:spPr>
        <p:txBody>
          <a:bodyPr/>
          <a:lstStyle/>
          <a:p>
            <a:pPr algn="ctr"/>
            <a:r>
              <a:rPr lang="es-UY" sz="3200" dirty="0" smtClean="0"/>
              <a:t>Período objeto de estudio 1993-2015</a:t>
            </a:r>
            <a:endParaRPr lang="es-UY" sz="3200" dirty="0"/>
          </a:p>
        </p:txBody>
      </p:sp>
      <p:sp>
        <p:nvSpPr>
          <p:cNvPr id="3" name="2 Marcador de contenido"/>
          <p:cNvSpPr>
            <a:spLocks noGrp="1"/>
          </p:cNvSpPr>
          <p:nvPr>
            <p:ph idx="1"/>
          </p:nvPr>
        </p:nvSpPr>
        <p:spPr>
          <a:xfrm>
            <a:off x="179512" y="1268760"/>
            <a:ext cx="8064896" cy="5256584"/>
          </a:xfrm>
        </p:spPr>
        <p:txBody>
          <a:bodyPr>
            <a:normAutofit lnSpcReduction="10000"/>
          </a:bodyPr>
          <a:lstStyle/>
          <a:p>
            <a:pPr algn="just"/>
            <a:r>
              <a:rPr lang="es-UY" dirty="0" smtClean="0"/>
              <a:t>Para la elección del año inicial se tuvo en cuenta que la información de comercio negociado suministrada, fue validada y asignada por la Secretaria en base a un procedimiento estándar a partir de 1993 y hasta la actualidad . A modo de contar con </a:t>
            </a:r>
            <a:r>
              <a:rPr lang="es-UY" dirty="0"/>
              <a:t>series ininterrumpidas </a:t>
            </a:r>
            <a:r>
              <a:rPr lang="es-UY" dirty="0" smtClean="0"/>
              <a:t>lo más </a:t>
            </a:r>
            <a:r>
              <a:rPr lang="es-UY" dirty="0"/>
              <a:t>largas posibles de comercio negociado para el conjunto de los países </a:t>
            </a:r>
            <a:r>
              <a:rPr lang="es-UY" dirty="0" smtClean="0"/>
              <a:t>miembros es que se eligió este año de inicio.</a:t>
            </a:r>
          </a:p>
          <a:p>
            <a:pPr algn="just"/>
            <a:endParaRPr lang="es-UY" dirty="0"/>
          </a:p>
          <a:p>
            <a:pPr algn="just"/>
            <a:r>
              <a:rPr lang="es-UY" dirty="0" smtClean="0"/>
              <a:t>Al </a:t>
            </a:r>
            <a:r>
              <a:rPr lang="es-UY" dirty="0"/>
              <a:t>momento de realizar este trabajo se disponía de información sobre comercio negociado para la mayoría de los países miembros hasta el año </a:t>
            </a:r>
            <a:r>
              <a:rPr lang="es-UY" dirty="0" smtClean="0"/>
              <a:t>2015, </a:t>
            </a:r>
            <a:r>
              <a:rPr lang="es-UY" dirty="0"/>
              <a:t>por lo que éste se definió como año final del estudio</a:t>
            </a:r>
            <a:r>
              <a:rPr lang="es-UY" dirty="0" smtClean="0"/>
              <a:t>.</a:t>
            </a:r>
          </a:p>
          <a:p>
            <a:pPr algn="just"/>
            <a:endParaRPr lang="es-UY" dirty="0"/>
          </a:p>
          <a:p>
            <a:pPr algn="just"/>
            <a:r>
              <a:rPr lang="es-UY" dirty="0" smtClean="0"/>
              <a:t>Asimismo, cabe mencionar </a:t>
            </a:r>
            <a:r>
              <a:rPr lang="es-UY" dirty="0"/>
              <a:t>que en los casos de Cuba, Panamá y Venezuela no se cuenta con toda la información necesaria para realizar los indicadores</a:t>
            </a:r>
          </a:p>
        </p:txBody>
      </p:sp>
    </p:spTree>
    <p:extLst>
      <p:ext uri="{BB962C8B-B14F-4D97-AF65-F5344CB8AC3E}">
        <p14:creationId xmlns:p14="http://schemas.microsoft.com/office/powerpoint/2010/main" val="61381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388424" cy="1143000"/>
          </a:xfrm>
        </p:spPr>
        <p:txBody>
          <a:bodyPr/>
          <a:lstStyle/>
          <a:p>
            <a:pPr algn="ctr"/>
            <a:r>
              <a:rPr lang="es-UY" sz="3200" dirty="0" smtClean="0"/>
              <a:t>Panorama Regional: </a:t>
            </a:r>
            <a:br>
              <a:rPr lang="es-UY" sz="3200" dirty="0" smtClean="0"/>
            </a:br>
            <a:r>
              <a:rPr lang="es-UY" sz="3200" dirty="0" smtClean="0"/>
              <a:t>Importaciones </a:t>
            </a:r>
            <a:r>
              <a:rPr lang="es-UY" sz="3200" dirty="0"/>
              <a:t>y Exportaciones globales </a:t>
            </a:r>
            <a:r>
              <a:rPr lang="es-UY" sz="3200" dirty="0" smtClean="0"/>
              <a:t/>
            </a:r>
            <a:br>
              <a:rPr lang="es-UY" sz="3200" dirty="0" smtClean="0"/>
            </a:br>
            <a:r>
              <a:rPr lang="es-UY" sz="3200" dirty="0" smtClean="0"/>
              <a:t>(</a:t>
            </a:r>
            <a:r>
              <a:rPr lang="es-UY" sz="3200" dirty="0"/>
              <a:t>1993-2015) </a:t>
            </a:r>
          </a:p>
        </p:txBody>
      </p:sp>
      <p:sp>
        <p:nvSpPr>
          <p:cNvPr id="3" name="2 Marcador de contenido"/>
          <p:cNvSpPr>
            <a:spLocks noGrp="1"/>
          </p:cNvSpPr>
          <p:nvPr>
            <p:ph idx="1"/>
          </p:nvPr>
        </p:nvSpPr>
        <p:spPr>
          <a:xfrm>
            <a:off x="179512" y="1340768"/>
            <a:ext cx="7692008" cy="5101721"/>
          </a:xfrm>
        </p:spPr>
        <p:txBody>
          <a:bodyPr>
            <a:normAutofit/>
          </a:bodyPr>
          <a:lstStyle/>
          <a:p>
            <a:pPr algn="just"/>
            <a:endParaRPr lang="es-UY" sz="1800" dirty="0" smtClean="0"/>
          </a:p>
          <a:p>
            <a:pPr algn="just"/>
            <a:r>
              <a:rPr lang="es-UY" sz="1800" dirty="0" smtClean="0"/>
              <a:t>El </a:t>
            </a:r>
            <a:r>
              <a:rPr lang="es-UY" sz="1800" dirty="0"/>
              <a:t>principal importador de la región a nivel global es México con el 43% de las compras totales, seguido por Brasil </a:t>
            </a:r>
            <a:r>
              <a:rPr lang="es-UY" sz="1800" dirty="0" smtClean="0"/>
              <a:t>(22</a:t>
            </a:r>
            <a:r>
              <a:rPr lang="es-UY" sz="1800" dirty="0"/>
              <a:t>%), Argentina (7%) y Chile (7%) </a:t>
            </a:r>
            <a:r>
              <a:rPr lang="es-UY" sz="1800" dirty="0" smtClean="0"/>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780928"/>
            <a:ext cx="3910533" cy="343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4061" y="2778654"/>
            <a:ext cx="3977574" cy="3432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3891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991</TotalTime>
  <Words>2010</Words>
  <Application>Microsoft Office PowerPoint</Application>
  <PresentationFormat>Presentación en pantalla (4:3)</PresentationFormat>
  <Paragraphs>231</Paragraphs>
  <Slides>33</Slides>
  <Notes>33</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Adyacencia</vt:lpstr>
      <vt:lpstr> EVOLUCIÓN DEL COMERCIO NEGOCIADO 1993-2015 </vt:lpstr>
      <vt:lpstr>Justificación</vt:lpstr>
      <vt:lpstr>Objetivos</vt:lpstr>
      <vt:lpstr>Evolución del comercio negociado 1993-2015</vt:lpstr>
      <vt:lpstr>Metodología utilizada</vt:lpstr>
      <vt:lpstr>Definición de Comercio Negociado</vt:lpstr>
      <vt:lpstr>Comercio negociado: informado vs asignado</vt:lpstr>
      <vt:lpstr>Período objeto de estudio 1993-2015</vt:lpstr>
      <vt:lpstr>Panorama Regional:  Importaciones y Exportaciones globales  (1993-2015) </vt:lpstr>
      <vt:lpstr>Importaciones y Exportaciones Intrarregionales (1993-2015)  </vt:lpstr>
      <vt:lpstr>Área de preferencias económicas</vt:lpstr>
      <vt:lpstr>Acuerdos preferenciales</vt:lpstr>
      <vt:lpstr>Evolución histórica de los acuerdos</vt:lpstr>
      <vt:lpstr> La red de acuerdos suscritos al amparo del TM80 </vt:lpstr>
      <vt:lpstr>Acuerdos con cobertura amplia de  productos negociados </vt:lpstr>
      <vt:lpstr>Cantidad de acuerdos por modalidad</vt:lpstr>
      <vt:lpstr>Resultados:  Evolución de los ítems liberados en el comercio intrarregional </vt:lpstr>
      <vt:lpstr>Evolución del comercio negociado </vt:lpstr>
      <vt:lpstr>El impacto de los acuerdos en el comercio intrarregional</vt:lpstr>
      <vt:lpstr>Importaciones negociadas/Importaciones intrarregionales de la ALADI </vt:lpstr>
      <vt:lpstr>Importaciones intrarregionales/importaciones  totales de la ALADI</vt:lpstr>
      <vt:lpstr>Importaciones intrarregionales / totales según tipo de relación bilateral </vt:lpstr>
      <vt:lpstr>Importancia de comercio negociado por país </vt:lpstr>
      <vt:lpstr>Participación de los países en el Comercio Negociado </vt:lpstr>
      <vt:lpstr>Comercio negociado por modalidad</vt:lpstr>
      <vt:lpstr>Principales Resultados</vt:lpstr>
      <vt:lpstr>Avances nuevo estudio </vt:lpstr>
      <vt:lpstr>Datos utilizados </vt:lpstr>
      <vt:lpstr>Resultados preliminares</vt:lpstr>
      <vt:lpstr>Resultados preliminares</vt:lpstr>
      <vt:lpstr>Resultados preliminares</vt:lpstr>
      <vt:lpstr>Resultados preliminares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EVOLUCIÓN DEL COMERCIO NEGOCIADO 1993-2015</dc:title>
  <dc:creator>Jimena Vila</dc:creator>
  <cp:lastModifiedBy>Sebastian</cp:lastModifiedBy>
  <cp:revision>50</cp:revision>
  <cp:lastPrinted>2017-10-26T15:27:50Z</cp:lastPrinted>
  <dcterms:created xsi:type="dcterms:W3CDTF">2017-04-11T17:50:55Z</dcterms:created>
  <dcterms:modified xsi:type="dcterms:W3CDTF">2017-10-27T12:03:50Z</dcterms:modified>
</cp:coreProperties>
</file>